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notesSlides/notesSlide4.xml" ContentType="application/vnd.openxmlformats-officedocument.presentationml.notesSlide+xml"/>
  <Override PartName="/ppt/ink/ink2.xml" ContentType="application/inkml+xml"/>
  <Override PartName="/ppt/ink/ink3.xml" ContentType="application/inkml+xml"/>
  <Override PartName="/ppt/notesSlides/notesSlide5.xml" ContentType="application/vnd.openxmlformats-officedocument.presentationml.notesSlide+xml"/>
  <Override PartName="/ppt/ink/ink4.xml" ContentType="application/inkml+xml"/>
  <Override PartName="/ppt/notesSlides/notesSlide6.xml" ContentType="application/vnd.openxmlformats-officedocument.presentationml.notesSlide+xml"/>
  <Override PartName="/ppt/ink/ink5.xml" ContentType="application/inkml+xml"/>
  <Override PartName="/ppt/notesSlides/notesSlide7.xml" ContentType="application/vnd.openxmlformats-officedocument.presentationml.notesSlide+xml"/>
  <Override PartName="/ppt/ink/ink6.xml" ContentType="application/inkml+xml"/>
  <Override PartName="/ppt/notesSlides/notesSlide8.xml" ContentType="application/vnd.openxmlformats-officedocument.presentationml.notesSlide+xml"/>
  <Override PartName="/ppt/ink/ink7.xml" ContentType="application/inkml+xml"/>
  <Override PartName="/ppt/notesSlides/notesSlide9.xml" ContentType="application/vnd.openxmlformats-officedocument.presentationml.notesSlide+xml"/>
  <Override PartName="/ppt/ink/ink8.xml" ContentType="application/inkml+xml"/>
  <Override PartName="/ppt/notesSlides/notesSlide10.xml" ContentType="application/vnd.openxmlformats-officedocument.presentationml.notesSlide+xml"/>
  <Override PartName="/ppt/ink/ink9.xml" ContentType="application/inkml+xml"/>
  <Override PartName="/ppt/notesSlides/notesSlide11.xml" ContentType="application/vnd.openxmlformats-officedocument.presentationml.notesSlide+xml"/>
  <Override PartName="/ppt/ink/ink10.xml" ContentType="application/inkml+xml"/>
  <Override PartName="/ppt/notesSlides/notesSlide12.xml" ContentType="application/vnd.openxmlformats-officedocument.presentationml.notesSlide+xml"/>
  <Override PartName="/ppt/ink/ink11.xml" ContentType="application/inkml+xml"/>
  <Override PartName="/ppt/notesSlides/notesSlide13.xml" ContentType="application/vnd.openxmlformats-officedocument.presentationml.notesSlide+xml"/>
  <Override PartName="/ppt/ink/ink12.xml" ContentType="application/inkml+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ink/ink13.xml" ContentType="application/inkml+xml"/>
  <Override PartName="/ppt/notesSlides/notesSlide16.xml" ContentType="application/vnd.openxmlformats-officedocument.presentationml.notesSlide+xml"/>
  <Override PartName="/ppt/ink/ink14.xml" ContentType="application/inkml+xml"/>
  <Override PartName="/ppt/notesSlides/notesSlide17.xml" ContentType="application/vnd.openxmlformats-officedocument.presentationml.notesSlide+xml"/>
  <Override PartName="/ppt/ink/ink15.xml" ContentType="application/inkml+xml"/>
  <Override PartName="/ppt/ink/ink16.xml" ContentType="application/inkml+xml"/>
  <Override PartName="/ppt/notesSlides/notesSlide18.xml" ContentType="application/vnd.openxmlformats-officedocument.presentationml.notesSlide+xml"/>
  <Override PartName="/ppt/ink/ink17.xml" ContentType="application/inkml+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7" r:id="rId2"/>
    <p:sldId id="299" r:id="rId3"/>
    <p:sldId id="275" r:id="rId4"/>
    <p:sldId id="318" r:id="rId5"/>
    <p:sldId id="324" r:id="rId6"/>
    <p:sldId id="300" r:id="rId7"/>
    <p:sldId id="301" r:id="rId8"/>
    <p:sldId id="306" r:id="rId9"/>
    <p:sldId id="307" r:id="rId10"/>
    <p:sldId id="308" r:id="rId11"/>
    <p:sldId id="319" r:id="rId12"/>
    <p:sldId id="302" r:id="rId13"/>
    <p:sldId id="320" r:id="rId14"/>
    <p:sldId id="296" r:id="rId15"/>
    <p:sldId id="309" r:id="rId16"/>
    <p:sldId id="322" r:id="rId17"/>
    <p:sldId id="323" r:id="rId18"/>
    <p:sldId id="321" r:id="rId19"/>
    <p:sldId id="325" r:id="rId20"/>
    <p:sldId id="326" r:id="rId21"/>
    <p:sldId id="327" r:id="rId22"/>
  </p:sldIdLst>
  <p:sldSz cx="9144000" cy="6858000" type="screen4x3"/>
  <p:notesSz cx="7315200" cy="9601200"/>
  <p:defaultTextStyle>
    <a:defPPr>
      <a:defRPr lang="en-US"/>
    </a:defPPr>
    <a:lvl1pPr algn="l" rtl="0" eaLnBrk="0" fontAlgn="base" hangingPunct="0">
      <a:spcBef>
        <a:spcPct val="20000"/>
      </a:spcBef>
      <a:spcAft>
        <a:spcPct val="0"/>
      </a:spcAft>
      <a:buChar char="•"/>
      <a:defRPr kern="1200">
        <a:solidFill>
          <a:schemeClr val="tx1"/>
        </a:solidFill>
        <a:latin typeface="Arial" charset="0"/>
        <a:ea typeface="+mn-ea"/>
        <a:cs typeface="+mn-cs"/>
      </a:defRPr>
    </a:lvl1pPr>
    <a:lvl2pPr marL="457200" algn="l" rtl="0" eaLnBrk="0" fontAlgn="base" hangingPunct="0">
      <a:spcBef>
        <a:spcPct val="20000"/>
      </a:spcBef>
      <a:spcAft>
        <a:spcPct val="0"/>
      </a:spcAft>
      <a:buChar char="•"/>
      <a:defRPr kern="1200">
        <a:solidFill>
          <a:schemeClr val="tx1"/>
        </a:solidFill>
        <a:latin typeface="Arial" charset="0"/>
        <a:ea typeface="+mn-ea"/>
        <a:cs typeface="+mn-cs"/>
      </a:defRPr>
    </a:lvl2pPr>
    <a:lvl3pPr marL="914400" algn="l" rtl="0" eaLnBrk="0" fontAlgn="base" hangingPunct="0">
      <a:spcBef>
        <a:spcPct val="20000"/>
      </a:spcBef>
      <a:spcAft>
        <a:spcPct val="0"/>
      </a:spcAft>
      <a:buChar char="•"/>
      <a:defRPr kern="1200">
        <a:solidFill>
          <a:schemeClr val="tx1"/>
        </a:solidFill>
        <a:latin typeface="Arial" charset="0"/>
        <a:ea typeface="+mn-ea"/>
        <a:cs typeface="+mn-cs"/>
      </a:defRPr>
    </a:lvl3pPr>
    <a:lvl4pPr marL="1371600" algn="l" rtl="0" eaLnBrk="0" fontAlgn="base" hangingPunct="0">
      <a:spcBef>
        <a:spcPct val="20000"/>
      </a:spcBef>
      <a:spcAft>
        <a:spcPct val="0"/>
      </a:spcAft>
      <a:buChar char="•"/>
      <a:defRPr kern="1200">
        <a:solidFill>
          <a:schemeClr val="tx1"/>
        </a:solidFill>
        <a:latin typeface="Arial" charset="0"/>
        <a:ea typeface="+mn-ea"/>
        <a:cs typeface="+mn-cs"/>
      </a:defRPr>
    </a:lvl4pPr>
    <a:lvl5pPr marL="1828800" algn="l" rtl="0" eaLnBrk="0" fontAlgn="base" hangingPunct="0">
      <a:spcBef>
        <a:spcPct val="20000"/>
      </a:spcBef>
      <a:spcAft>
        <a:spcPct val="0"/>
      </a:spcAft>
      <a:buChar char="•"/>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BEB"/>
    <a:srgbClr val="339966"/>
    <a:srgbClr val="CCFFFF"/>
    <a:srgbClr val="EAEAEA"/>
    <a:srgbClr val="DDDDDD"/>
    <a:srgbClr val="FFE0D9"/>
    <a:srgbClr val="FFDAD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6F219-61F9-4714-9E6F-885B894F9E34}" v="1" dt="2022-03-01T04:36:11.4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60"/>
  </p:normalViewPr>
  <p:slideViewPr>
    <p:cSldViewPr>
      <p:cViewPr varScale="1">
        <p:scale>
          <a:sx n="114" d="100"/>
          <a:sy n="114" d="100"/>
        </p:scale>
        <p:origin x="304"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y Kimura" userId="1f8de30a7436d95e" providerId="LiveId" clId="{08E6F219-61F9-4714-9E6F-885B894F9E34}"/>
    <pc:docChg chg="undo custSel addSld delSld modSld sldOrd">
      <pc:chgData name="Gary Kimura" userId="1f8de30a7436d95e" providerId="LiveId" clId="{08E6F219-61F9-4714-9E6F-885B894F9E34}" dt="2022-03-01T04:38:09.022" v="134" actId="207"/>
      <pc:docMkLst>
        <pc:docMk/>
      </pc:docMkLst>
      <pc:sldChg chg="modSp mod">
        <pc:chgData name="Gary Kimura" userId="1f8de30a7436d95e" providerId="LiveId" clId="{08E6F219-61F9-4714-9E6F-885B894F9E34}" dt="2022-02-12T19:59:32.887" v="20" actId="20577"/>
        <pc:sldMkLst>
          <pc:docMk/>
          <pc:sldMk cId="0" sldId="257"/>
        </pc:sldMkLst>
        <pc:spChg chg="mod">
          <ac:chgData name="Gary Kimura" userId="1f8de30a7436d95e" providerId="LiveId" clId="{08E6F219-61F9-4714-9E6F-885B894F9E34}" dt="2022-02-12T19:59:32.887" v="20" actId="20577"/>
          <ac:spMkLst>
            <pc:docMk/>
            <pc:sldMk cId="0" sldId="257"/>
            <ac:spMk id="3074" creationId="{00000000-0000-0000-0000-000000000000}"/>
          </ac:spMkLst>
        </pc:spChg>
        <pc:spChg chg="mod">
          <ac:chgData name="Gary Kimura" userId="1f8de30a7436d95e" providerId="LiveId" clId="{08E6F219-61F9-4714-9E6F-885B894F9E34}" dt="2022-02-12T19:59:29.142" v="18" actId="20577"/>
          <ac:spMkLst>
            <pc:docMk/>
            <pc:sldMk cId="0" sldId="257"/>
            <ac:spMk id="3075" creationId="{00000000-0000-0000-0000-000000000000}"/>
          </ac:spMkLst>
        </pc:spChg>
      </pc:sldChg>
      <pc:sldChg chg="ord">
        <pc:chgData name="Gary Kimura" userId="1f8de30a7436d95e" providerId="LiveId" clId="{08E6F219-61F9-4714-9E6F-885B894F9E34}" dt="2022-03-01T04:37:35.483" v="93"/>
        <pc:sldMkLst>
          <pc:docMk/>
          <pc:sldMk cId="0" sldId="321"/>
        </pc:sldMkLst>
      </pc:sldChg>
      <pc:sldChg chg="modSp add mod">
        <pc:chgData name="Gary Kimura" userId="1f8de30a7436d95e" providerId="LiveId" clId="{08E6F219-61F9-4714-9E6F-885B894F9E34}" dt="2022-03-01T04:37:44.851" v="94" actId="207"/>
        <pc:sldMkLst>
          <pc:docMk/>
          <pc:sldMk cId="1583490118" sldId="325"/>
        </pc:sldMkLst>
        <pc:spChg chg="mod">
          <ac:chgData name="Gary Kimura" userId="1f8de30a7436d95e" providerId="LiveId" clId="{08E6F219-61F9-4714-9E6F-885B894F9E34}" dt="2022-03-01T04:37:44.851" v="94" actId="207"/>
          <ac:spMkLst>
            <pc:docMk/>
            <pc:sldMk cId="1583490118" sldId="325"/>
            <ac:spMk id="2" creationId="{2B0E2503-6A22-48DE-9CEC-049831A39E51}"/>
          </ac:spMkLst>
        </pc:spChg>
      </pc:sldChg>
      <pc:sldChg chg="modSp add mod">
        <pc:chgData name="Gary Kimura" userId="1f8de30a7436d95e" providerId="LiveId" clId="{08E6F219-61F9-4714-9E6F-885B894F9E34}" dt="2022-03-01T04:37:54.485" v="95" actId="207"/>
        <pc:sldMkLst>
          <pc:docMk/>
          <pc:sldMk cId="4090308456" sldId="326"/>
        </pc:sldMkLst>
        <pc:spChg chg="mod">
          <ac:chgData name="Gary Kimura" userId="1f8de30a7436d95e" providerId="LiveId" clId="{08E6F219-61F9-4714-9E6F-885B894F9E34}" dt="2022-03-01T04:37:54.485" v="95" actId="207"/>
          <ac:spMkLst>
            <pc:docMk/>
            <pc:sldMk cId="4090308456" sldId="326"/>
            <ac:spMk id="2" creationId="{41B3BB9A-A410-421B-B17E-95DC44326271}"/>
          </ac:spMkLst>
        </pc:spChg>
      </pc:sldChg>
      <pc:sldChg chg="modSp add mod">
        <pc:chgData name="Gary Kimura" userId="1f8de30a7436d95e" providerId="LiveId" clId="{08E6F219-61F9-4714-9E6F-885B894F9E34}" dt="2022-03-01T04:38:09.022" v="134" actId="207"/>
        <pc:sldMkLst>
          <pc:docMk/>
          <pc:sldMk cId="0" sldId="327"/>
        </pc:sldMkLst>
        <pc:spChg chg="mod">
          <ac:chgData name="Gary Kimura" userId="1f8de30a7436d95e" providerId="LiveId" clId="{08E6F219-61F9-4714-9E6F-885B894F9E34}" dt="2022-03-01T04:38:09.022" v="134" actId="207"/>
          <ac:spMkLst>
            <pc:docMk/>
            <pc:sldMk cId="0" sldId="327"/>
            <ac:spMk id="236546" creationId="{00000000-0000-0000-0000-000000000000}"/>
          </ac:spMkLst>
        </pc:spChg>
      </pc:sldChg>
    </pc:docChg>
  </pc:docChgLst>
  <pc:docChgLst>
    <pc:chgData userId="1f8de30a7436d95e" providerId="LiveId" clId="{E4C9419F-FC97-46EB-B64D-9372A1737D5A}"/>
    <pc:docChg chg="modSld">
      <pc:chgData name="" userId="1f8de30a7436d95e" providerId="LiveId" clId="{E4C9419F-FC97-46EB-B64D-9372A1737D5A}" dt="2022-02-23T21:08:38.719" v="2" actId="20577"/>
      <pc:docMkLst>
        <pc:docMk/>
      </pc:docMkLst>
      <pc:sldChg chg="modSp">
        <pc:chgData name="" userId="1f8de30a7436d95e" providerId="LiveId" clId="{E4C9419F-FC97-46EB-B64D-9372A1737D5A}" dt="2022-02-23T21:08:38.719" v="2" actId="20577"/>
        <pc:sldMkLst>
          <pc:docMk/>
          <pc:sldMk cId="0" sldId="257"/>
        </pc:sldMkLst>
        <pc:spChg chg="mod">
          <ac:chgData name="" userId="1f8de30a7436d95e" providerId="LiveId" clId="{E4C9419F-FC97-46EB-B64D-9372A1737D5A}" dt="2022-02-23T21:08:38.719" v="2" actId="20577"/>
          <ac:spMkLst>
            <pc:docMk/>
            <pc:sldMk cId="0" sldId="257"/>
            <ac:spMk id="307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lvl1pPr defTabSz="971550">
              <a:spcBef>
                <a:spcPct val="50000"/>
              </a:spcBef>
              <a:buFontTx/>
              <a:buNone/>
              <a:defRPr sz="1300">
                <a:latin typeface="Times New Roman" pitchFamily="18" charset="0"/>
              </a:defRPr>
            </a:lvl1pPr>
          </a:lstStyle>
          <a:p>
            <a:endParaRPr lang="en-US"/>
          </a:p>
        </p:txBody>
      </p:sp>
      <p:sp>
        <p:nvSpPr>
          <p:cNvPr id="27651"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lvl1pPr algn="r" defTabSz="971550">
              <a:spcBef>
                <a:spcPct val="50000"/>
              </a:spcBef>
              <a:buFontTx/>
              <a:buNone/>
              <a:defRPr sz="1300">
                <a:latin typeface="Times New Roman" pitchFamily="18" charset="0"/>
              </a:defRPr>
            </a:lvl1pPr>
          </a:lstStyle>
          <a:p>
            <a:endParaRPr lang="en-US"/>
          </a:p>
        </p:txBody>
      </p:sp>
      <p:sp>
        <p:nvSpPr>
          <p:cNvPr id="27652"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b" anchorCtr="0" compatLnSpc="1">
            <a:prstTxWarp prst="textNoShape">
              <a:avLst/>
            </a:prstTxWarp>
          </a:bodyPr>
          <a:lstStyle>
            <a:lvl1pPr defTabSz="971550">
              <a:spcBef>
                <a:spcPct val="50000"/>
              </a:spcBef>
              <a:buFontTx/>
              <a:buNone/>
              <a:defRPr sz="1300">
                <a:latin typeface="Times New Roman" pitchFamily="18" charset="0"/>
              </a:defRPr>
            </a:lvl1pPr>
          </a:lstStyle>
          <a:p>
            <a:endParaRPr lang="en-US"/>
          </a:p>
        </p:txBody>
      </p:sp>
      <p:sp>
        <p:nvSpPr>
          <p:cNvPr id="27653"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b" anchorCtr="0" compatLnSpc="1">
            <a:prstTxWarp prst="textNoShape">
              <a:avLst/>
            </a:prstTxWarp>
          </a:bodyPr>
          <a:lstStyle>
            <a:lvl1pPr algn="r" defTabSz="971550">
              <a:spcBef>
                <a:spcPct val="50000"/>
              </a:spcBef>
              <a:buFontTx/>
              <a:buNone/>
              <a:defRPr sz="1300">
                <a:latin typeface="Times New Roman" pitchFamily="18" charset="0"/>
              </a:defRPr>
            </a:lvl1pPr>
          </a:lstStyle>
          <a:p>
            <a:fld id="{2D471519-E972-4A9B-B54E-BBA5E9F8E4F3}" type="slidenum">
              <a:rPr lang="en-US"/>
              <a:pPr/>
              <a:t>‹#›</a:t>
            </a:fld>
            <a:endParaRPr lang="en-US"/>
          </a:p>
        </p:txBody>
      </p:sp>
    </p:spTree>
    <p:extLst>
      <p:ext uri="{BB962C8B-B14F-4D97-AF65-F5344CB8AC3E}">
        <p14:creationId xmlns:p14="http://schemas.microsoft.com/office/powerpoint/2010/main" val="1367003053"/>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3-07T19:34:34.696"/>
    </inkml:context>
    <inkml:brush xml:id="br0">
      <inkml:brushProperty name="width" value="0.05292" units="cm"/>
      <inkml:brushProperty name="height" value="0.05292" units="cm"/>
      <inkml:brushProperty name="color" value="#FF0000"/>
    </inkml:brush>
  </inkml:definitions>
  <inkml:trace contextRef="#ctx0" brushRef="#br0">3725 4786 10 0,'-9'-13'5'0,"-8"-3"-5"15,8 14 6-15,0 2-7 16,-3-6 0-16,0 4 0 16,-3 2 1-16,-3 0 0 15,0 0 1-15,3 0 0 16,1 0 0-16,5 0 0 16,0 0 0-16,6 0 0 0,-3 0 1 15,6 0 0-15,6-3 1 16,3 6 0-16,9-6 0 15,-1-2 0-15,7-3 1 16,3 5-2-16,0-5 1 16,11 0-2-16,4 0 0 15,0 0-1-15,8 0 1 16,-5 3-1-16,12-3 1 16,-1-5-2-16,7 8 1 15,2 5 0-15,4-3 1 0,-1 3-1 16,1 5 0-16,5 3 0 15,3 0 1-15,4 0 0 16,-4 5 0-16,9-2 1 16,7-6 0-16,5 6 1 15,0-3 0-15,6-3-1 16,6 3 1-16,1-3-1 16,2 1 0-16,-12-1-2 15,-3 0 0-15,-3 3-5 16,-2 0 0-16,-1 3-5 15,-30-9 1-15</inkml:trace>
  <inkml:trace contextRef="#ctx0" brushRef="#br0" timeOffset="4504.6715">6023 5794 13 0,'-21'-21'6'0,"16"3"-6"16,8 15 7-16,-1-8-11 16,4 6 0-16,0 0-1 15,3 2 0-15,3 1 7 16,-6-1 1-16,3 0-3 15,0 1 0-15,0 2 2 16,0 0 1-16,3 0 0 16,3 0 1-16,9 2-1 15,2-2 0-15,7-2-2 16,9-1 1-16,5 3-2 16,13 0 1-16,17 0-1 15,1 3 1-15,14-1-1 0,12 6 0 16,18 0 0-16,0 8 0 15,12-3 0-15,15 0 0 16,0-2 0-16,9 5 1 16,11 2 0-16,10 4 0 15,14-4 1-15,10 3 0 16,2-2 0-16,6-3 0 16,1-3 0-16,-4-2 0 15,-3-4 0-15,-2 1 0 0,-10-5-5 16,4 0 1-16,-10-1-5 15,-5-7 1-15</inkml:trace>
  <inkml:trace contextRef="#ctx0" brushRef="#br0" timeOffset="25851.6863">3449 8909 19 0,'-27'-19'9'0,"12"19"-7"16,12 0 10-16,-3 0-12 16,-3 3 0-16,0-1 0 15,0 6 0-15,-3 5 0 16,3-2 1-16,0 0 0 16,-2 2 1-16,2 5 0 15,-12 6 0-15,0 5 1 16,0 6 1-16,0 12-1 15,-3 9 0-15,1 5-1 16,-4 15 0-16,3 9-1 16,3 10 0-16,0 6 0 15,-2 7 0-15,2 9-1 0,-6-6 0 16,6-8 0-16,9-8 1 16,3-7-1-16,0-9 0 15,6-8 0-15,3-2 1 16,0-5-1-16,0-3 0 15,3-6 0-15,6-2 0 16,-6-8 0-16,6 0 1 16,0-3-1-16,0-7 0 0,0-6 0 15,-3-5 1-15,0-8-1 16,3-3 1-16,-9-3 0 16,3-4 1-16,-3-4-1 15,0-2 1-15,0-8-1 16,-3-5 1-16,-3 0-1 15,-3-3 1-15,-3-5-1 16,0-6 0-16,0-4-1 16,-6-12 1-16,-3-4-1 15,4-9 0-15,2 1 0 16,3-17 0-16,3-2-1 16,9-11 1-16,3-5-2 15,15 8 1-15,12-15-1 16,-4-20 1-16,7 3-1 15,0 1 1-15,8-6-1 16,1-1 1-16,-3 7 0 16,0 7 0-16,5 3 1 15,4 10 0-15,-4 6-1 16,-5 10 1-16,3 16-1 0,-9 14 1 16,-1 10-9-16,-2 13 0 15,-9 5 0-15,-15 11 0 16</inkml:trace>
  <inkml:trace contextRef="#ctx0" brushRef="#br0" timeOffset="26933.8562">22894 8699 27 0,'-5'-26'13'0,"2"13"-14"15,3 13 13-15,3-3-13 16,2 6 1-16,4 2-2 16,0 8 1-16,3 8 1 15,3 6 0-15,-3 7-1 16,3 11 1-16,6 19-1 16,14 23 0-16,13 27 1 15,6 29 0-15,17 23 0 16,6 4 0-16,13 15 2 15,2-2 0-15,-15 2 1 16,-14 0 0-16,-21-13-1 16,-27-3 1-16,-39-5-1 15,-42-18 0-15,-50-11-10 16,-57-8 1-16</inkml:trace>
  <inkml:trace contextRef="#ctx0" brushRef="#br0" timeOffset="31242.3647">7175 8681 20 0,'-30'-16'10'0,"-14"6"-7"0,32 7 10 16,-3-2-13-16,-6-1 0 15,-6 1 1-15,-5 0 0 16,-4 2-1-1,-3 3 0-15,1 0 1 0,-7 3 0 16,-3 5 0-16,-5 2 0 0,-1 9 0 16,1 5 0-1,2 5 0-15,0 0 0 0,4 10-1 16,8-2 0-16,6-2 0 16,4 2 0-16,5 0 0 15,0 0 0-15,6 0 0 16,9 8 0-16,6 0-1 15,3-3 1-15,6-2 0 16,9 0 0-16,0-6-1 16,12 1 1-16,2-4 0 15,7-4 0-15,6-9 0 16,8-2 1-16,4-3 0 16,8-2 0-16,13-3 0 15,5-3 0-15,7 0 0 16,-7 1 0-16,-3-9-1 15,-2-5 1-15,-4-8 0 16,-2-8 0-16,-13-5 1 16,-2-8 1-16,-10-8 0 15,-2 0 0-15,-9-5 0 0,-6 8 0 16,-7-9-2-16,-11 7 1 16,-6-4-3-16,-12 11 0 15,-5 8-5-15,-13 8 1 16,-12 7-6-16,-14 17 1 15</inkml:trace>
  <inkml:trace contextRef="#ctx0" brushRef="#br0" timeOffset="45835.0443">1624 9800 23 0,'-48'-21'11'0,"-11"5"-3"16,44 11 11-16,-3-3-20 15,6 0 0-15,-3 0-2 16,9 0 1-16,12 0 2 0,12 0 0 15,21-5-2-15,14 0 1 16,28 7-1-16,29 6 1 16,18-2 1-16,15-6 0 15,6-5-1-15,2-3 1 16,-17-3-5-16,-6-5 0 16,-21-2-1-16,-14 0 1 15</inkml:trace>
  <inkml:trace contextRef="#ctx0" brushRef="#br0" timeOffset="46164.5091">2020 9467 24 0,'-98'2'12'0,"80"-7"-18"0,18 5 24 0,0 0-21 16,18-3 0-16,20 1-2 16,13-6 0-16,23-8 5 15,28-5 1-15,8 0-4 16,6 2 0-16,12 6 2 16,-3 10 1-16,-15 9 2 15,-18 4 1-15,-17 6 3 16,-25-5 0-16,-29 7 2 0,-24 11 0 15,-30 3-1-15,-32 5 0 16,-19 16-12-16,-44 16 1 16,-41 5-5-16,-22-34 0 15</inkml:trace>
  <inkml:trace contextRef="#ctx0" brushRef="#br0" timeOffset="50234.3044">3347 12300 7 0,'-59'0'3'0,"35"3"-1"0,21-3 3 0,-3 3-6 16,3-1 1-16,0 9 0 16,3 5 0-16,0 5 0 15,6 21 0-15,3 30 0 16,6 20 0-16,12 33 1 15,5 36 0-15,1 46 0 16,9 36 1-16,-15 24-1 16,-4 3 0-16,-14-19 1 15,-6-15 1-15,-12-27 0 16,-11-21 1-16,-10-16-1 16,-6-21 1-16,3-22 0 15,-8-23 0-15,-1-21-2 0,6-30 1 16,-2-28-3-16,8-30 1 15,0-31-1-15,3-38 0 16,9-36-1-16,7-27 1 16,8-27-2-16,-3-15 1 15,9-5 0-15,0-4 1 16,6 1 0-16,5-5 0 16,-5-1 0-16,9-7 0 0,0 2 0 15,6-2 0 1,3 4 0-16,-1 28 0 0,4 20-1 15,-3 40 1-15,-3 22 0 16,-9 31 0-16,-3 34-1 16,-6 38 1-16,-6 34-1 15,0 47 1-15,-6 38 0 16,15 44 0-16,5 25 0 16,19 10 0-16,0-16-1 15,-6-32 1-15,-1-23-6 16,16-17 0-16</inkml:trace>
  <inkml:trace contextRef="#ctx0" brushRef="#br0" timeOffset="62410.3244">6779 5863 14 0,'0'-13'7'0,"18"-3"-8"16,-6 13 8-16,3 1-9 16,9 2 0-16,6-3-3 15,2 3 0-15,7-5 6 16,6 2 0-16,2-2-2 15,-2 0 0-15,3-3 3 16,5-3 0-16,10 0 2 16,-4 1 1-16,7 2-1 15,2 0 1-15,-2-8-2 16,5 8 1-16,6 3-3 16,-8 2 1-16,5 3-1 0,4 0 0 15,-7 0-1-15,4 0 1 16,8 3-1-16,-3 0 1 15,7-1-1-15,-4 1 0 16,6-3-1-16,9 0 1 16,-2 0 0-16,-1 0 1 15,-9 0 0-15,10 0 0 16,-1 0 0-16,-3 3 0 16,6 2 0-16,-5 0 1 0,11 6-2 15,-6 2 1-15,3-3-2 16,-3 1 1-16,7 0-1 15,-4-1 1-15,-6 3 0 16,3-2 0-16,-5-6 0 16,-7-2 0-16,0 0 2 15,-5-3 0-15,-13 5-1 16,-5-2 1-16,-7 2 0 16,-11 0 0-16,-7-2-2 15,-5 2 1-15,-6-5-1 16,-6 0 0-16,-6-5 1 15,-6-3 0-15,-3 0 0 16,-6 0 1-16,-6-3 0 16,-6 1 1-16,-3-1-3 15,-9 1 1-15,-12 2-1 16,-11 0 0-16,-10 0-1 16,-11 0 0-16,-1 0 0 0,-11-11 0 15,-10 6 0-15,-2 5 1 16,-6-5 1-16,-3-3 1 15,-9 0-1-15,-9 3 1 16,-6-5-1-16,-9 7 0 16,-9 3-1-16,-12 5 1 15,-9 3-2-15,-5 8 1 16,-16 6-1-16,3-4 1 16,-2 1 0-16,11 2 0 15,-2-2-1-15,-1-4 1 16,12-1-1-16,7-1 1 0,-1-5-1 15,15 0 0-15,-6 0-4 16,9 8 0-16,0 11-5 16,0-12 1-16</inkml:trace>
</inkml:ink>
</file>

<file path=ppt/ink/ink10.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3-07T19:54:59.121"/>
    </inkml:context>
    <inkml:brush xml:id="br0">
      <inkml:brushProperty name="width" value="0.05292" units="cm"/>
      <inkml:brushProperty name="height" value="0.05292" units="cm"/>
      <inkml:brushProperty name="color" value="#00B0F0"/>
    </inkml:brush>
  </inkml:definitions>
  <inkml:trace contextRef="#ctx0" brushRef="#br0">8774 9528 7 0,'0'2'3'0,"-6"-2"-3"0,3 0 4 15,3 3-4-15,-3 0 0 16,0-3 2-16,-3 0 0 15,-3-3 0-15,0-2 0 16,-3-9 2-16,0 4 1 16,-3-3 0-16,0 2 0 15,-5-2 0-15,-7-6 0 16,-6 1-1-16,-9-3 0 0,-5-1-2 16,-16 4 0-1,-2-1-2-15,-13 6 1 16,-8 3-1-16,-15 2 0 0,-15-3-2 15,-9 3 1-15,-15 3 0 16,-12 5 0-16,-9 0 1 16,-5 5 1-16,-13 0 0 15,-6 9 1-15,-2 7-1 16,-4 3 1-16,-2 10-1 16,8 6 0-16,4 5-1 15,23 10 1-15,0-2-1 16,9 8 0-16,16 0-1 15,19 8 1-15,10-1-1 16,12 4 0-16,26-6-1 16,7-2 1-16,26-6-1 15,12-3 1-15,18-7 0 16,15-8 0-16,21-1 0 16,24-2 0-16,32 0 1 15,18-5 0-15,24-5 0 0,18-1 0 16,26-2-1-1,10-3 1-15,20 0-1 0,13 0 1 16,17 1-1-16,0-15 1 16,12-4-1-1,6-8 0-15,-12-14 1 0,6-15 0 16,-15-1 1-16,-11-12 0 16,-10-9 1-16,-26-7 1 15,-22-3 0-15,-20-3 1 0,-21 3 0 16,-33-3 0-16,-20-5-1 15,-24-6 0-15,-28 1-3 16,-31-3 0-16,-31-5-7 16,-50 2 1-16,-57 3-5 15,-36 5 1-15</inkml:trace>
  <inkml:trace contextRef="#ctx0" brushRef="#br0" timeOffset="30386.1051">7723 12261 13 0,'-9'-13'6'0,"3"23"-8"16,6-10 6-16,0 0-5 15,0-5 1-15,0 0 3 16,-3 2 0-16,3-5-2 15,0 5 0-15,0-5 2 0,0 3 0 16,3 2-1-16,3 3 1 16,6 0-2-16,3 3 0 15,6 0-1-15,5 2 0 16,7 0 0-16,0 1 1 16,9 4 0-16,11 3 0 15,1 3 0-15,17 3 1 16,7-3-1-16,8 0 0 15,6-1-1-15,12-1 1 16,12-4-1-16,6 1 1 0,6 2-1 16,9 6 1-16,6-4-1 15,12 4 1-15,6 2 0 16,8 0 0-16,16 0 0 16,5-5 0-16,10-5 1 15,14 0 0-15,6-6 0 16,10-3 1-16,-1-9-1 15,-6-7 1-15,-3 1-1 16,-20-3 1-16,-16-8-3 16,-14 3 1-16,-27-3-9 15,-12-2 0-15,-33-1-2 16,-26-15 1-16</inkml:trace>
  <inkml:trace contextRef="#ctx0" brushRef="#br0" timeOffset="75065.4404">14983 14478 21 0,'140'8'10'0,"160"3"-11"0,-181-4 11 15,78 7-18-15,65 4 1 16,62 9-3-16,39-4 1 0</inkml:trace>
  <inkml:trace contextRef="#ctx0" brushRef="#br0" timeOffset="77318.2023">11563 16552 47 0,'3'-2'23'0,"65"-46"-26"16,-23 27 24-16,29-14-29 0,36-9 1 15,18-7-7-15,21-12 0 16,15-3 14-16,-3-3 0 15</inkml:trace>
</inkml:ink>
</file>

<file path=ppt/ink/ink1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3-07T20:01:44.025"/>
    </inkml:context>
    <inkml:brush xml:id="br0">
      <inkml:brushProperty name="width" value="0.05292" units="cm"/>
      <inkml:brushProperty name="height" value="0.05292" units="cm"/>
      <inkml:brushProperty name="color" value="#00B0F0"/>
    </inkml:brush>
  </inkml:definitions>
  <inkml:trace contextRef="#ctx0" brushRef="#br0">14254 8779 20 0,'-51'-8'10'0,"-12"5"-21"16,40-2 10-16,-10 2-3 16,-12-2 0-16</inkml:trace>
  <inkml:trace contextRef="#ctx0" brushRef="#br0" timeOffset="526.2576">13494 8620 24 0,'-104'-29'12'0,"-53"0"-14"16,103 21 24-16,-32 3-22 16,-24 2 0-16,-27 0 0 15,-21 6 0-15,-18 2-1 16,-14 3 1-16,-22 3-1 0,-8-1 1 16,-18 4 0-16,-3-1 0 15,3 11 1-15,-9 7 1 16,12 4 1-16,5 7 0 15,4 14-1-15,15-1 1 16,14 11-1-16,10 6 0 16,29 2-3-16,15-3 0 31,-9 41-2-31,42-7 1 16,36-7-1-16,29 3 0 15,30-9 0-15,36 1 0 0,18 2 2 16,35-2 0-1,30-6 0-15,27 3 1 0,27-10 0 16,30-6 1-16,26-3-1 16,36-15 1-16,24-17-1 15,21-10 0-15,20-13-1 16,1-16 1-16,11-16-1 16,-11-2 1-16,-4-9 2 15,-23-12 0-15,-9-4 2 16,-33-12 1-16,-12-3 0 15,-24-11 0-15,-26-3 0 16,-34-7 0-16,-20-11-1 16,-32-3 1-16,-31-7-4 0,-32-3 1 15,-36-19-6 1,-36-10 0-16,-50-9-5 0,-48 4 1 16,-42 7-3-16,-35 19 0 15,-27 16-1-15,-21 26 1 16</inkml:trace>
  <inkml:trace contextRef="#ctx0" brushRef="#br0" timeOffset="67700.2453">10238 2900 8 0,'12'16'4'0,"101"29"-5"16,-65-37 4-16,38 0-5 15,33 2 0-15,39-10-1 0,26-10 1 16,37 2 5-16,17-3 1 16,18-5 0-16,36 3 1 15,11 5 2-15,33 8 0 16,19 13 0-16,23 14 1 15,18 26-4-15,14 7 0 16,7 12-10-16,21-1 0 16</inkml:trace>
</inkml:ink>
</file>

<file path=ppt/ink/ink1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3-07T20:03:21.326"/>
    </inkml:context>
    <inkml:brush xml:id="br0">
      <inkml:brushProperty name="width" value="0.05292" units="cm"/>
      <inkml:brushProperty name="height" value="0.05292" units="cm"/>
      <inkml:brushProperty name="color" value="#00B0F0"/>
    </inkml:brush>
  </inkml:definitions>
  <inkml:trace contextRef="#ctx0" brushRef="#br0">4020 6686 7 0,'-6'-11'3'15,"21"9"-2"-15,0 2 3 0,0 0-5 16,12 0 0-16,5 2 0 16,13-2 0-16,9 0 1 15,2 0 1-15,4-2-1 16,8-1 0-16,7 3 1 16,8 3 1-16,-3-1-1 15,18 1 1-15,7-3 0 16,14-5 1-16,-9-11 0 15,9 0 0-15,6-10-1 16,-3-4 0-16,-9-7 0 16,-3-13 0-16,-12 5 0 15,-5 0 0-15,-1 0-1 16,-21 3 1-16,-8 5-1 16,-12-5 0-16,-10 2-1 0,-8 0 1 15,-12-5-2-15,-9-5 1 16,-18 0-1-16,-21-6 1 15,-15 0-1-15,-20 9 0 16,-22 10 0-16,-32 2 1 16,-15 25 0-16,-41 20 0 15,-31 25-1-15,-26 28 0 16,-18 19 1-16,6 19 1 0,6 5-1 16,35 10 0-16,34-21 0 15,47-5 0-15,38 3-2 16,49-8 1-16,32 2-4 15,35-8 0-15</inkml:trace>
  <inkml:trace contextRef="#ctx0" brushRef="#br0" timeOffset="3270.4963">5023 7874 6 0,'-15'-8'3'0,"-6"11"-2"0,18-3 3 0,-2 0-4 16,-1 2 0-16,3 1 0 16,0 0 0-16,0-3-1 15,3 5 1-15,3-2 0 16,3-1 0-16,5 1 1 15,-2 2 0-15,6 0 0 16,3 1 0-16,0-1 0 16,0-2 0-16,6 2 0 15,0-2 1-15,5-1-1 16,1 1 0-16,3 2-1 16,3-2 1-16,-4-6-1 15,1-2 1-15,9 0-1 16,2-3 0-16,4 0 0 15,0 0 0-15,5 3 1 0,-5-3 1 16,-7 2 0-16,1 4 0 16,-3 2 0-16,2 0 0 15,-2 2 0-15,9 1 0 16,-1-3-1-16,7-3 0 16,3-2-1-16,-7-6 0 15,4 3 0-15,-13 3 1 16,4-8 0-16,0-3 0 15,-10 3 1-15,1 2 0 16,0 6-1-16,3 2 0 0,-1 3 0 16,-2 6 0-16,6-1-1 15,-1-2 0-15,1-1-1 16,0 3 1-16,-7-5 0 16,1 0 1-16,0-2-1 15,0-1 0-15,5 1 0 16,1-4 0-16,-6 6 0 15,5 0 0-15,4-2 0 16,3 2 0-16,-1 2-1 16,4-4 1-16,2-1 0 15,7 0 0-15,-1 6-1 16,-2 2 1-16,2-2 0 16,1 0 0-16,-6 2 0 15,-1-3 0-15,7 1 0 16,-4 0 0-16,1-3 0 15,-1 0 1-15,1-3-1 16,-3 3 1-16,-1 0-1 0,-5 0 1 16,2 3-1-16,1 2 0 15,2 0 0 1,1 3 0-16,3 0-1 0,2 3 1 16,4-3-1-16,-7 0 1 15,4-3 0-15,-7 0 0 16,1-2 0-16,-3 0 1 15,-1-3 0-15,1 5 0 0,2-2 0 16,1-1 0-16,-4 3 0 16,-2-2 0-16,3 2-1 15,2 1 1-15,1-1-1 16,-1 0 0-16,4 3 0 16,0 0 0-16,-1 0 0 15,-2-3 0-15,-1 1 0 16,7-4 0-16,2 1 1 15,1-6 0-15,2 3 0 16,4 0 0-16,-10 0 0 16,1 0 1-16,5 0-1 15,1 6 1-15,2-1-1 16,4 3 0-16,-4 0-1 16,7-3 1-16,11 3-1 15,3-5 0-15,12 2 0 16,-2 3 0-16,11-3-1 15,6 3 1-15,6-5-5 16,12-6 1-16,12 3-5 0,14-10 0 16</inkml:trace>
  <inkml:trace contextRef="#ctx0" brushRef="#br0" timeOffset="69703.9804">5464 8760 12 0,'-18'22'6'0,"12"-17"-7"0,6-5 7 15,6 0-7-15,0 0 1 16,6 0-1-16,-3 0 0 15,3-3 0-15,2 3 1 16,4 0-2-16,-3 0 1 16,0 3 0-16,3-1 1 15,3 4-1-15,0 4 0 16,2 6 1-16,4 3 1 16,-3-1-1-16,9 1 1 15,-3-1-1-15,2-4 1 16,4-1-1-16,6-3 1 0,5-2 0 15,4-5 0-15,2 2 1 16,4 0 0-16,-6 1 0 16,-1-1 0-16,4 6-1 15,2 2 0-15,1 3 0 16,2 2 0-16,7-2-2 16,-1-5 0-16,-5-6 0 15,2-5 0-15,4-5 1 16,5-3 0-16,-5-3 0 15,-1 1 0-15,1-4 1 16,-10 4 1-16,1 5 0 16,2-1 0-16,7 4 0 15,-1-1 0-15,7 3-1 16,2 0 0-16,-2-3-1 16,5 1 0-16,9 2 0 15,-2 0 0-15,5-3 0 0,-6-2 0 16,7-1 0-1,5-2 0-15,3 1 0 0,0-7 1 16,7-2 0-16,8 1 1 16,9-1 0-16,-9 2 0 15,0 7 0-15,3 1 0 16,-3 6-3-16,-9 11 1 16,1 5-7-16,-4-3 1 15</inkml:trace>
  <inkml:trace contextRef="#ctx0" brushRef="#br0" timeOffset="89836.3155">12804 7144 12 0,'-21'29'6'0,"9"37"-7"15,9-37 7-15,0 11-6 16,-3 15 0-16,-3 17 0 16,3 20 0-16,0 4-1 15,-2 12 1-15,-1 16 0 16,-9 11 1-16,-12 8 0 16,3 3 1-16,-3-6 1 15,1-5 0-15,2-16-1 16,6-21 0-16,6-24 0 15,3-24 1-15,3-26-3 16,6-21 0-16,3-32-1 0,6-30 0 16,6-31 0-16,12-26 0 15,9-22 0-15,8 1 0 16,-2-11 0-16,-3 5 0 16,3 13 1-16,-4 19 0 15,-2 11 0-15,-6 15 0 16,-3 8-1-16,-1 8 0 15,-2 19 0-15,-3 10 0 16,-3 17 0-16,0 17 0 16,0 20 0-16,-6 25 1 0,0 49 1 15,-6 39 0-15,-3 52 0 16,-12 28 1-16,-6-1 0 16,0-26 0-16,3-37-1 15,6-45 0-15,3-32-2 16,3-47 1-16,-3-38-2 15,-3-29 1-15,0-26-1 16,-5-26 1-16,5-11 1 16,6-6 0-16,6 6 2 15,6 18 0-15,5 17 0 16,7 31 1-16,6 32-1 16,6 34 1-16,11 42-8 15,13 59 1-15</inkml:trace>
  <inkml:trace contextRef="#ctx0" brushRef="#br0" timeOffset="91474.032">13012 7705 14 0,'-18'-29'7'0,"7"15"-2"16,8 12 8-16,0 4-14 15,0 6 0-15,6 3-1 16,3 7 0-16,5 4 0 15,10-1 1-15,6-5-2 16,9-11 0-16,-1-13 1 16,4-3 0-16,3-5 2 15,0-2 0-15,-1 5 3 16,1 5 1 0,0 10 0-16,-4 12 1 0,1 20-1 15,3 27 0-15,5 18-8 0,16 3 0 16</inkml:trace>
  <inkml:trace contextRef="#ctx0" brushRef="#br0" timeOffset="101141.8035">12340 7273 6 0,'-18'8'3'0,"-6"13"-1"15,21-18 3-15,-3 5-6 0,3 0 0 16,0 0 0 0,0 0 0-16,3-3 1 0,9-5 0 15,0-2 1-15,6-4 1 16,12-4 1-16,20-4 1 16,22-1 0-16,17 1 1 15,27 1 0-15,27-3 0 16,6 0-2-16,12 0 0 15,2-2-5-15,16-1 1 16,6 1-5-16,-10-3 1 16</inkml:trace>
  <inkml:trace contextRef="#ctx0" brushRef="#br0" timeOffset="101954.0308">12417 6781 9 0,'-30'-10'4'0,"3"15"-1"0,21-8 1 16,1 1-4-16,2 2 0 15,-3 10-2-15,3 14 1 16,3 16 0-16,3 26 1 15,8 34-1-15,4 25 1 16,9 12-1-16,3 4 1 16,0-12 1-16,6-20 1 0,8-25-1 15,13-20 1-15,14-38-3 16,36-23 0-16,30-29-1 16,-6-35 0-16</inkml:trace>
  <inkml:trace contextRef="#ctx0" brushRef="#br0" timeOffset="132655.2128">8038 12933 3 0,'6'-13'1'0,"-3"10"7"0,-3-2 2 0,0 5-7 15,0-8 0-15,0 2 1 16,0 6 0-16,-3-2-5 16,-3-1 0-16,3 0 3 15,-5 1 1-15,-7 2-2 16,0 0 1-16,-3 0 0 16,-6 0 1-16,-6 0 1 15,-2 0 0-15,-4-5 0 16,0-3 0-16,0 0-1 15,-2-3 1-15,-7-2-2 16,-3 2 0-16,-8 1-2 16,-7-4 1-16,-2 4-1 15,2-3 0-15,-8 2-1 16,-3 0 1-16,-10 1 0 0,-2-1 0 16,3 9 1-16,-10-6 0 15,1 5 0-15,-9 0 1 16,6 1-1-16,-1-1 1 15,-5 3-2-15,-9 5 1 16,0 6-2-16,0 5 1 16,-3 5-1-16,-9 6 1 15,5-1-1-15,10 0 0 16,-6 4 0-16,6 4 1 16,0-2-1-16,15 5 1 0,-4 2 0 15,4 4 0-15,3 2-1 16,5 8 0-16,4 0 0 15,9 5 0-15,11 8 0 16,15 0 0-16,-2-8-1 16,14 0 1-16,9-2-1 15,9-6 0-15,9-10 0 16,-2-3 1-16,11-3 0 16,11-7 0-16,13-3 0 15,12 0 1-15,11-9 0 16,19-1 0-16,-7 2 0 15,16-9 0-15,11 7 0 16,9-1 0-16,1 3 0 16,5 0 0-16,12 0-1 15,3-3 1-15,9-3 0 16,6-2 0-16,6-2 0 16,-3-6 0-16,0-3 0 15,8-5 1-15,-2-3-1 0,3-4 0 16,3-9 0-16,-3 0 0 15,6-8 1-15,2-8 0 16,-8-7 0-16,0-6 0 16,-3-5 0-16,-9-3 0 15,-18-3 1-15,-6-2 0 16,-6 3-1-16,-20-3 0 16,-19-1 1-16,-14 7 0 0,-18 4 0 15,-19-2 1-15,-23 2-2 16,-17-2 1-16,-13 8-3 15,-21 10 0-15,-20 11-9 16,-12 13 0-16,-24 11-1 16,6 0 1-16</inkml:trace>
  <inkml:trace contextRef="#ctx0" brushRef="#br0" timeOffset="133284.8438">8375 12509 26 0,'-21'-50'13'15,"45"0"-19"-15,-15 31 24 0,15-7-22 16,11 0 0-16,13-6-3 15,5-5 1-15,7 8 7 16,-3 2 1-16,8 3-4 16,-2 3 0-16,-4 5 3 15,-5 3 1-15,-10 5 2 16,-2 3 1-16,-3 7 0 16,-7 9 1-16,-8 13-1 15,-12 5 1-15,-12 16-1 16,-9 26 0-16,-21 14-1 0,-14 2 1 15,-7 6-3-15,1 0 1 16,2-9-7-16,12-7 0 16,9-3-7-16,10-21 1 15</inkml:trace>
  <inkml:trace contextRef="#ctx0" brushRef="#br0" timeOffset="133407.486">8973 13631 59 0,'-101'72'29'0,"86"-22"-97"0,18-45 57 0</inkml:trace>
  <inkml:trace contextRef="#ctx0" brushRef="#br0" timeOffset="147111.2338">5449 15354 13 0,'-36'16'6'0,"30"-22"-9"0,6 6 6 15,6-2-7-15,-3-4 1 0,6-2-1 16,3-2 1-16,3-1 6 16,0 3 0-16,0 3-2 15,-1 0 0-15,7-1 3 16,3 6 0-16,3 8 0 16,6-5 0-16,5 2-1 15,4-5 1-15,3 0-2 16,11-5 1-16,13 5-1 15,17-5 0-15,0-3-1 16,13 5 1-16,11 6-1 16,12 7 0-16,0 4-1 15,12-1 0-15,12 5 0 16,11-4 1-16,13-4-1 16,12-4 0-16,11-6 0 15,1-3 0-15,5-2 0 16,15-9 1-16,15-2 1 15,13-7 0-15,11-4 0 16,11 9 1-16,1-1 0 0,9-2 0 16,12 2 0-16,-9 1 0 15,14 2-3-15,4 3 1 16,3 8-1 0,-3 5 1-16,-1 2-4 0,1 1 1 15,-18 2-2-15,-12-5 0 16,-18-5-5-16,-15-11 0 15</inkml:trace>
</inkml:ink>
</file>

<file path=ppt/ink/ink1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3-07T20:08:27.114"/>
    </inkml:context>
    <inkml:brush xml:id="br0">
      <inkml:brushProperty name="width" value="0.05292" units="cm"/>
      <inkml:brushProperty name="height" value="0.05292" units="cm"/>
      <inkml:brushProperty name="color" value="#00B0F0"/>
    </inkml:brush>
  </inkml:definitions>
  <inkml:trace contextRef="#ctx0" brushRef="#br0">8291 3638 11 0,'-17'-29'5'0,"-16"-40"-4"15,21 53 6-15,-3-8-7 16,-12-10 1-16,-14 8-1 15,-13-9 0-15,-20 3-1 0,-10 3 1 16,-20 6-3-16,-24 15 1 16,-15 8-1-16,-9 8 0 15</inkml:trace>
  <inkml:trace contextRef="#ctx0" brushRef="#br0" timeOffset="283.9303">5955 4643 11 0,'80'85'5'0,"84"-11"-2"0,-102-55 11 0,31 2-15 15,23 8 1-15,27 3 0 16,23-3 1-16,28-13-1 16,11-3 0-16,21-10 0 15,-2-11 0-15,-7-11 0 16,-15-2 1-16,-8-16-1 15,-24-3 1-15,-13-15 1 16,-32-17 0-16,-21-7 0 16,-20-14 0-16,-22-18-1 15,-26-11 0-15,-18 3-2 16,-42 6 0-16,-35 12-5 16,-49 30 0-16</inkml:trace>
  <inkml:trace contextRef="#ctx0" brushRef="#br0" timeOffset="1214.2958">5824 9792 29 0,'-9'-32'14'0,"15"-18"-12"0,-3 34 15 15,-3-5-17-15,0-5 0 16,-6-6-1-16,-3-5 0 15,-6 0 0-15,-9-13 1 0,-8-3-1 16,-7-8 1-16,-24 0 1 16,4-8 0-16,-22 6 2 15,-11-1 0-15,-21 6 0 16,-15 5 1-16,-21 13-2 16,-6 11 1-16,-20 24-2 15,-13 13 0-15,-11 18-4 16,-1 25 0-16,4 17-1 15,-6 20 0-15,20 26-1 16,12 7 1-16,19 9 0 16,23-6 1-16,29 6 1 15,25-6 0-15,29-7 1 16,24-1 1-16,33-7 0 16,30 2 1-16,35-8 0 15,37-5 1-15,34-11-1 16,43-10 0-16,35-19-1 15,39-29 0-15,9-21 0 16,29-29 0-16,-5-24-1 0,-15-16 0 16,-3-24 1-1,-15-15 0-15,-21-11 2 0,-24-8 0 16,-30-11 0-16,-14-16 1 16,-33 6-2-16,-33-8 1 15,-30 3-2-15,-35-1 1 16,-48 14-4-16,-50 15 1 15,-55 25-7-15,-64 23 1 16</inkml:trace>
</inkml:ink>
</file>

<file path=ppt/ink/ink1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3-07T20:09:07.363"/>
    </inkml:context>
    <inkml:brush xml:id="br0">
      <inkml:brushProperty name="width" value="0.05292" units="cm"/>
      <inkml:brushProperty name="height" value="0.05292" units="cm"/>
      <inkml:brushProperty name="color" value="#00B0F0"/>
    </inkml:brush>
  </inkml:definitions>
  <inkml:trace contextRef="#ctx0" brushRef="#br0">10664 6646 11 0,'-9'-5'5'0,"3"0"-6"0,6 5 5 15,0 0-4-15,0 0 1 16,0 0-1-16,0 0 0 0,6 0-1 16,0 0 1-16,3 0 0 15,0 0 0-15,6 5 1 16,-1-5 0-16,10 5 1 16,3 3 0-16,6 0 0 15,2 3 0-15,7-1 0 16,6 4 0-16,8-1 0 15,7 0 0-15,5-2-1 16,1-3 0-16,11-6 0 16,9 4 1-16,13 1-1 15,-1-4 0-15,15-3 0 16,9 0 1-16,12 0-2 16,15 0 1-16,8 0-1 15,13 3 1-15,3-1 0 16,11-2 1-16,7 0 0 15,8 0 0-15,9-5 0 16,10-5 1-16,-1 2-3 0,-6 0 0 16,4 0-7-16,2 0 0 15</inkml:trace>
  <inkml:trace contextRef="#ctx0" brushRef="#br0" timeOffset="494.3982">15411 6797 21 0,'-41'-10'10'0,"-7"-1"-10"0,33 8 12 15,-6 3-13-15,1 0 0 16,2 0-1-16,6-2 0 16,6 2 2-16,30-3 1 15,20 0-1-15,34 1 1 16,41 2 0-16,47 2 1 15,34 4 0-15,26 7 0 16,3 3-1-16,15 2 1 0,-8 1-8 16,-1-9 0-16</inkml:trace>
  <inkml:trace contextRef="#ctx0" brushRef="#br0" timeOffset="20026.7151">4249 8607 10 0,'-12'-24'5'0,"18"-2"-5"0,-3 18 6 15,0 0-6-15,0 2 0 16,-3 1-1-16,0 5 1 15,3 0 0-15,0 0 0 16,0 3 0-16,6 2 0 16,0 3 0-16,0 0 0 0,3 0 0 15,9 0 1-15,0 0 0 16,2-3 1-16,7 0 0 16,6-2 1-1,14-3-1-15,-2 0 1 0,6 0-1 16,2 0 1-16,7 0-2 15,-1 0 1-15,7-3-2 16,5 1 1-16,12-4-1 16,-5-2 0-16,8-2 0 15,3-3 1-15,4 2-2 16,5-2 1 0,3-6 1-16,-3 6 0 0,-3 0 0 15,1 5 0-15,-4 0 0 16,-9 0 1-16,7 5-1 15,-7 3 1-15,6 3-1 16,6-3 0-16,-8 3-1 16,2-6 0-16,3 0 0 15,3-5 0-15,-8 3 0 0,-7-3 0 16,-3-2 0 0,1 4 0-16,-4-2 0 0,3 3 1 15,-5 5-1-15,-1 3 0 16,-5 5 0-16,2 8 0 15,4-6 0-15,-4 6 0 16,-2 3-1-16,5-4 1 16,-6-1-1-16,-2-6 1 15,5-3 0-15,1-2 1 0,-4-3 0 16,1 0 1-16,-1-3 0 16,1-2 0-1,2 2 0-15,0 3 0 0,1 3-1 16,-4 5 1-16,4 0-2 15,-4-1 0-15,-8 1 0 16,5 0 0-16,1-2 0 16,2-4 0-16,-2-4 0 15,8-4 1-15,-2-2-1 16,-4-2 1-16,1-1-1 16,5 6 1-16,-3 0-1 15,1 2 1-15,2 0-1 16,-2 1 0-16,2-1 0 15,6 3 1-15,1 0-1 16,-1 3 0-16,4-1 0 16,2 4 0-16,9 4-1 15,-3 1 1-15,13-3 0 16,-1-3 0-16,9-2 0 16,3-1 0-16,3-2 0 0,3-2 0 15,6-4 1 1,6 1 0-16,0-3-1 0,9 3 1 15,3 2 0-15,2 1 0 16,1 4 0-16,9 4 0 16,-12 4-1-16,3 1 0 15,-6 5-3-15,-15-1 1 16,0 1-8-16,-6-5 0 0</inkml:trace>
  <inkml:trace contextRef="#ctx0" brushRef="#br0" timeOffset="44572.6845">4547 2151 6 0,'-9'0'3'0,"6"16"-2"0,3-5 3 16,-3 7-3-16,-3 14 0 15,-3 5 0-15,0 10 0 0,0 12 0 16,0 2 0-16,0 7 3 15,4-9 0-15,2-12 0 16,-6-2 1-16,3-10 1 16,0-12 1-16,0-12-2 15,3-14 0-15,3-18-2 16,0-11 1-16,3-13-2 16,6 0 0-16,9-8-2 15,-7-5 0-15,4 11 0 16,0 2 0-16,0 2 0 15,-3 12 0-15,3 9-2 16,3 7 1-16,-3 4 0 16,11 6 0-16,7-3-1 15,12 0 0-15,2 0 1 16,-5 0 0-16,-3-5 1 16,-1 5 0-16,-5-8 0 15,-3 8 0-15,3-5 1 16,-4-3 0-16,1 0 0 0,0 0 0 15,-3-5 0 1,3-3 1-16,-1 3-1 0,-2 5 0 16,3 8 0-16,-9 0 0 15,0 11 1-15,-4 10 0 16,-2 16 0-16,-6 11 0 16,-18 7 0-16,-6 9 0 15,-2 13-6-15,-1 2 0 16,0 9-6-16,12-17 0 0</inkml:trace>
  <inkml:trace contextRef="#ctx0" brushRef="#br0" timeOffset="45203.1081">5752 2416 25 0,'12'0'12'0,"-12"0"-9"0,-3 0 15 16,-3 8-14-16,-8 7 0 16,-7-1 2-16,0 2 1 15,-6 2-7-15,0 3 0 16,3 0 5-16,1 1 0 16,2 1-2-16,0 6 1 15,9-10-3-15,0 0 0 16,6-1-1-16,0-5 1 0,6-2 0 15,3-1 0-15,9-15-1 16,3-3 1-16,6-8-1 16,9-13 1-16,8-3-2 15,4-5 1-15,-3 0-1 16,2 6 1-16,4-12-1 16,3 6 1-16,-4 0-1 15,4 3 1-15,3-3 0 16,-4 0 0-16,-5-6-1 15,0 6 1-15,-10 6 0 16,-2 2 1-16,-6 2-1 16,-3-2 1-16,-1 5-1 15,4 6 1-15,0 7-1 16,0 11 0-16,-3 11 0 16,0 10 1-16,-9 21-1 15,-10 11 1-15,-7 8-3 16,-1 10 0-16,12 9-11 15,17 2 1-15</inkml:trace>
  <inkml:trace contextRef="#ctx0" brushRef="#br0" timeOffset="46151.0538">6898 2273 25 0,'-23'-29'12'0,"38"0"-11"0,-7 26 8 15,4-5-10-15,3-3 0 0,6 9 0 16,3-6 0-16,6 8 1 16,5 0 0-16,4 0 0 15,3 0 0-15,8 8 0 16,10 0 1-16,5 5 0 15,13 3 0-15,2-6 0 16,9 1 1-16,7-3-1 16,5 0 0-16,0 0 1 15,-6-8 0-15,-2 0 0 16,-7-6 0-16,-12-1 0 16,-17-4 0-16,-10-2 1 15,-11-1 1-15,-12-4-1 16,-18-3 0-16,-21-3-1 15,-21 5 0-15,-8 4 0 0,-13 4 0 16,1-5-2-16,-1 3 1 31,-5 0-1-31,17 2 0 16,18 3-1-16,21-5 0 16,15 5-2-16,27-5 1 15,8 2 0-15,25-2 0 16,-1 8 0-16,7 10 1 15,-10 3 1-15,-8 13 0 0,-21 11 1 16,-25 13 1-16,-19 16-1 16,-34-1 1-16,-15 15-3 15,-23 15 1-15,-9 2-9 16,-7 3 1-16</inkml:trace>
  <inkml:trace contextRef="#ctx0" brushRef="#br0" timeOffset="49318.9599">9217 1937 12 0,'-18'-8'6'0,"12"16"-5"0,6-8 6 0,0 8-5 16,0 13 1-16,0 8 2 16,6 8 0-16,6 8-7 15,6 3 1-15,6 2 3 16,0-3 1-16,0-2-2 16,2-2 1-16,-2 2-5 15,0-8 1-15,-6 3-4 16,-6-9 1-16</inkml:trace>
  <inkml:trace contextRef="#ctx0" brushRef="#br0" timeOffset="49541.5468">8610 2725 27 0,'-9'-24'13'0,"60"6"-19"0,-19 15 25 16,19-5-19-16,23 3 0 16,13-3-2-16,11 0 1 15,9-2 0-15,-6-9 0 16,0 0-4-16,4 1 0 0,-13-6-2 16,-6-5 1-16</inkml:trace>
  <inkml:trace contextRef="#ctx0" brushRef="#br0" timeOffset="49782.241">8842 1807 34 0,'39'-29'17'0,"113"10"-26"15,-99 14 36-15,25 5-31 16,14 0 0-16,24 5-13 16,6 3 1-16</inkml:trace>
  <inkml:trace contextRef="#ctx0" brushRef="#br0" timeOffset="50429.0414">10482 1101 20 0,'-9'-16'10'0,"0"50"-11"0,0-10 11 0,-11 29-10 15,-16 24 1-15,-21 44 1 16,-23 43 1-16,-18 45-2 16,-12 19 1-16,-1 7 2 15,16-4 0-15,18-28 0 16,17-23 0-16,10-29-4 16,8-29 1-16,9-32-9 15,15-24 1-15</inkml:trace>
  <inkml:trace contextRef="#ctx0" brushRef="#br0" timeOffset="50773.4718">10771 1918 30 0,'-18'-26'15'0,"3"31"-21"0,3 0 22 16,-14 19-17-16,-16 13 1 16,-12 32-1-16,-14 5 0 15,2 3 1-15,1 5 1 16,11 0-1-16,13-11 1 16,20-2-1-16,15-19 1 15,21-10 1-15,23-11 1 16,22-21 0-16,29-19 0 0,18-18 0 15,9-13 0-15,-2 0 0 16,-19-9 0-16,-21 1-3 16,-23-3 0-16,-27-2-7 15,-39 4 0-15,-48 6-3 16,-29 11 0-16</inkml:trace>
  <inkml:trace contextRef="#ctx0" brushRef="#br0" timeOffset="52454.8587">11688 2416 15 0,'-27'-8'7'0,"6"8"-5"0,24 0 7 16,6 0-9-16,15 0 0 15,12 0 2-15,11 0 0 16,22-6-2-16,14 6 1 16,6-2 1-16,4 2 0 15,5-8 1-15,-3 3 0 16,-12-3 1-16,-14-6 0 15,-13 4-1-15,-14-3 1 0,-15-3-1 16,-15 2 1-16,-15 4-2 16,-21-3 0-16,-15-3-1 15,-5 3 0-15,-7 2-1 16,0 0 0-16,7-5-1 16,11 9 1-16,6 4-1 15,9-2 1-15,15 2-1 16,15 3 0-16,15-5 0 15,18-1 0-15,17 6-1 16,19 0 1-16,8-2 0 16,12-6 0-16,0 3 0 15,-2 10 0-15,-13 3 1 16,-18 0 0-16,-20 5 1 16,-27 13 1-16,-30 9 0 15,-36-3 0-15,-32 18-3 16,-18 3 1-16,-13 8-8 15,-5 7 0-15</inkml:trace>
  <inkml:trace contextRef="#ctx0" brushRef="#br0" timeOffset="52965.0511">13593 2191 28 0,'0'13'14'0,"9"43"-16"0,-6-27 19 16,-3 8-17-16,-3 10 1 16,-3 25-2-16,-3 7 1 15,3 0-4-15,6-18 1 16,0-8-4-16,9-8 1 15,3-21-1-15,3-11 0 16</inkml:trace>
  <inkml:trace contextRef="#ctx0" brushRef="#br0" timeOffset="53146.9828">13608 1987 27 0,'3'-37'13'0,"53"5"-21"15,-38 24 29-15,12-5-22 16,14 5 1-16,7 0-3 16,12 0 0-16,2 0 0 15,3 3 0-15,-5 2-4 16,-6 11 1-16</inkml:trace>
  <inkml:trace contextRef="#ctx0" brushRef="#br0" timeOffset="53343.94">13530 2302 28 0,'42'-5'14'0,"86"-11"-26"0,-80 10 28 15,23-2-27-15,18-2 0 16</inkml:trace>
  <inkml:trace contextRef="#ctx0" brushRef="#br0" timeOffset="53687.2973">15373 1770 45 0,'-36'-11'22'16,"-89"35"-34"-16,77-8 45 0,-20 5-34 16,-18 3 1-16,5 8-3 15,16 5 1-15,14-5 1 16,9 5 0-16,19-3-2 16,17-2 1-16,18-3 0 15,20 3 0-15,19-1 1 16,8-1 0-16,7-1 1 15,-1 8 1-15,-2-8-1 16,-15-3 1-16,-13 1 0 16,-14-3 0-16,-12 5-1 15,-15 2 1-15,-12 1-5 0,-12 3 1 16,-20 2-3-16,-19 0 1 16,-11-6-4-16,-6-9 1 15,-24 1-1-15,-9-1 0 16</inkml:trace>
  <inkml:trace contextRef="#ctx0" brushRef="#br0" timeOffset="54392.1708">15599 2238 19 0,'-15'-31'9'0,"36"20"-17"0,-12 8 20 16,9 6-14-16,17 0 1 15,7 2-3-15,18-2 0 16,8 2 4-16,12-2 1 16,7-3-1-16,11 0 1 15,-3-3 2-15,0-5 1 0,4-5 2 16,-10-3 0 0,-9 0 0-16,-11-5 0 0,-16 5-2 15,-17 0 1-15,-18-5-4 16,-18 0 0-16,-27-3-1 15,-20 3 1-15,-10 2-1 16,-6 6 1-16,1-3-1 16,5 8 1-16,10 3 0 15,11 2 1-15,18-7-2 16,18 10 1-16,36-3-2 16,20 3 1-16,28-5-1 15,23 10 1-15,6-2 0 16,6 15 1-16,-12 6 0 15,-14 5 0-15,-28 11 0 16,-32 10 1-16,-30 6 0 16,-45 10 0-16,-38 8-8 15,-57 24 0-15,-45 8-4 16,-8-27 1-16</inkml:trace>
  <inkml:trace contextRef="#ctx0" brushRef="#br0" timeOffset="55953.5214">17944 2053 16 0,'-11'-10'8'0,"5"23"-7"16,3 3 9-16,0 18-8 0,-3 14 0 15,-9 13 0-15,-3 15 1 16,0 14-4-16,6-10 1 16,6-9 3-16,3-13 1 15,3-21 1-15,6-16 0 16,3-21 2-16,3-21 0 16,9-29-1-16,6-3 1 0,5-16-1 15,1-5 0-15,-3 5-4 16,-6 14 1-16,-6 10-3 15,-7 11 0-15,-2 15-2 16,-6 11 0-16,0 19-2 16,0 2 1-16,6 5 0 15,6 1 0-15,0 5 2 16,9-8 0-16,3-3 2 16,11-5 0-16,-2-8 2 15,9-8 0-15,8-8 0 16,10-26 0-16,2 2-1 15,7-10 0-15,-7 10-1 16,1-5 0-16,-10 3-1 16,-11 10 1-16,-6 19 0 15,-10 10 0-15,-8 19 0 16,-12 26 1-16,-9 19-1 16,-12 11 0-16,0 10-6 15,3 13 1-15,12-5-11 16,15 8 1-16,9-30 0 0,3-31 0 15</inkml:trace>
  <inkml:trace contextRef="#ctx0" brushRef="#br0" timeOffset="56582.4366">19733 2855 25 0,'-20'21'12'0,"2"3"-11"15,18-19 23-15,-6 3-19 16,3-8 0-16,0 0 3 16,3-8 0-16,0-13-9 15,6-11 0-15,0-10 8 16,3-19 1-16,-3-8-2 16,0 3 0-16,2 3-1 15,-2 10 1-15,0 0-4 16,-3 18 0-16,0 12-6 15,-6 15 0-15,0 8-6 0,6 2 1 16,3 11-1-16,6 9 1 16,9 1 2-16,9-1 1 15,8 4 6-15,7 1 0 16,6-4 4-16,5-9 0 16,1-14 0-16,11 0 0 15,10-14-2-15,-4-9 1 16,48-15 0-1,-21 7 0-15,-14 10 1 16,-16-1 0-16,-11 12-1 16,-7 10 1-16,-14 0-1 15,-6 2 1-15,-10 12-5 16,-8 12 1-16,-6 11-14 16,-6 21 0-16,-12-18-1 15,-3-11 0-15</inkml:trace>
  <inkml:trace contextRef="#ctx0" brushRef="#br0" timeOffset="69764.1236">6369 1453 11 0,'-12'-16'5'0,"-12"-13"2"16,18 21 5-16,-6-8-11 16,-6 8 0-16,-9-5 1 15,-14 5 1-15,-4 0-3 16,-11 0 0-16,-7 8 1 15,-14 0 1-15,-10 2-1 0,-5 6 0 16,-6 11-1-16,-6-1 1 16,-21 9-1-16,-6 5 0 15,-6 7-1-15,-12 12 1 16,3 4 0-16,-3 11 0 16,0-8 0-16,9 6 1 15,18 2-1-15,6 8 0 16,9 8 0-16,15-5 1 15,9-3-1-15,5 11 0 16,13-11-1-16,8 5 1 16,12 3 0-16,10 6 0 0,5-12 0 15,12 6 1-15,9-5-1 16,15 0 0-16,15-6 0 16,12-2 1-16,14-8-1 15,7-8 1-15,14-6-1 16,10-10 1-16,11-2-1 15,9-11 1-15,12-16 0 16,21-3 0-16,3-10-1 16,12-11 1-16,15-6 0 15,-6-15 1-15,11-8-1 16,4-7 1-16,-9-4 0 16,3-15 0-16,-7-1 0 15,-17-15 0-15,-3-6-1 16,-21 11 1-16,-18-8 0 15,-20-10 0-15,-19 4-1 16,-26-4 1-16,-24 10-4 16,-30 8 1-16,-32 16-7 0,-40 10 1 15,-35 14-4-15,-26-6 1 16</inkml:trace>
  <inkml:trace contextRef="#ctx0" brushRef="#br0" timeOffset="70395.345">2716 1460 24 0,'18'14'12'0,"89"-6"-11"16,-65-14 12-16,18 4-14 16,23 2 0-16,18 0-2 15,9 0 0-15,3 0-1 16,9 2 0-16</inkml:trace>
  <inkml:trace contextRef="#ctx0" brushRef="#br0" timeOffset="70756.9896">2803 2387 40 0,'128'-22'20'0,"160"-17"-27"0,-177 31 40 0,43 0-53 15,31 10 1-15,-10-4-2 16,-47-14 0-16</inkml:trace>
  <inkml:trace contextRef="#ctx0" brushRef="#br0" timeOffset="71475.098">2404 3109 42 0,'-39'-8'21'0,"114"18"-21"0,-31-10 21 0,54 6-31 15,39-6 1-15,69 0-11 16,17-29 0-16</inkml:trace>
  <inkml:trace contextRef="#ctx0" brushRef="#br0" timeOffset="74240.9396">1737 691 12 0,'-54'18'6'0,"28"24"-1"16,17-34 6-16,3 0-11 15,6-8 0-15,-6 6-2 16,6-4 0-16,6-10 2 0,-3 0 0 15,0-8-1-15,6 3 0 16,3-3 1-16,5 0 0 16,13 9 1-16,3-1 0 15,12 2 1-15,11 14 0 16,4 13 0-16,-16-5 1 16,46 13 0-16,20 3 1 15,-9 5-1-15,3 0 1 16,9-8 0-16,9 3 1 15,-9-3-1-15,6 8 0 16,-8-5-1-16,5 8 0 0,-12 15-2 16,-15-2 1-16,-23 16-1 15,-13 2 0-15,-14 11-1 16,-12 14 1-16,-18 4 1 16,-18-10 0-16,-9-3 1 15,-3-18 0-15,0-8 0 16,6-16 0-16,6 0-3 15,0-16 0-15,4-5-10 16,10-16 0-16,4-21-4 16,-6-14 1-16</inkml:trace>
  <inkml:trace contextRef="#ctx0" brushRef="#br0" timeOffset="74613.0062">3496 736 40 0,'-15'60'20'0,"27"-28"-31"0,-6-19 39 0,12 24-29 16,21 16 1-1,20 24 0-15,19 21 0 0,-1 0 0 16,12 8 0 0,-17-3 0-16,-16-11 1 0,-17-15 1 15,-21-3 0-15,-33-16 0 16,-27-5 1-16,-41-13-1 15,-30-11 0-15,-21-8-6 16,-9-10 1-16,-24-6-8 16,7 3 0-16</inkml:trace>
  <inkml:trace contextRef="#ctx0" brushRef="#br0" timeOffset="84120.6239">16959 3485 18 0,'-6'-14'9'0,"45"20"-10"0,-18-6 10 15,12 2-9-15,8-2 1 16,10 6 0-16,11-4 1 16,66 11-3-1,-6-2 1-15,-17-6 1 16,-19 3 0-16,-15-2-1 15,-8-4 1-15,-16 3-5 16,-11-12 1-16,-3-4-2 16,-9-5 1-16</inkml:trace>
  <inkml:trace contextRef="#ctx0" brushRef="#br0" timeOffset="84252.745">17736 3389 39 0,'-21'-13'19'0,"30"13"-32"15,-6 3 41-15,3 5-32 16,-3 0 0-16,0 7-5 16,-6 7 0-16,-9 9 6 15,-15-2 1-15</inkml:trace>
</inkml:ink>
</file>

<file path=ppt/ink/ink1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3-07T20:10:57.889"/>
    </inkml:context>
    <inkml:brush xml:id="br0">
      <inkml:brushProperty name="width" value="0.05292" units="cm"/>
      <inkml:brushProperty name="height" value="0.05292" units="cm"/>
      <inkml:brushProperty name="color" value="#00B0F0"/>
    </inkml:brush>
  </inkml:definitions>
  <inkml:trace contextRef="#ctx0" brushRef="#br0">16278 6892 24 0,'3'-31'12'0,"0"-6"-11"0,0 31 13 15,-1 1-15-15,-2-3 0 16,0 11-2-16,3 2 1 16,0 3 2-16,3 0 0 15,3 5-2-15,6 3 1 16,9 0-1-16,6 2 1 15,8 4 1-15,16-4 1 16,20 3 1-16,13 0 0 16,14-2 0-16,18 2 1 0,18-2 0 15,15-6 0-15,9-3 0 16,14-2 0-16,7-2-2 16,8-4 0-1,7-7 0-15,8-8 0 0,6-6 0 16,7-5 1-16,-1-2-1 15,0 2 1-15,-5 0 0 16,-7 3 0-16,-20-8-1 16,-4 5 1-16,-23 3-1 15,-15 3 0-15,-15 2 0 16,-15 0 0-16,-12-5-1 16,-12-6 1-16,-17 1-1 15,-13 7 1-15,-17-10-1 16,-18-5 1-16,-18-9-1 15,-24-7 0-15,-18-13-1 16,-26-6 1-16,-28 0-1 16,-20-5 1-16,-18-11-1 0,-30 1 1 15,-17-4 0-15,-28 4 0 16,-14 15-1-16,-21 5 1 16,-9 9-1-16,-9 12 1 15,6 12-1-15,9 20 0 16,0 19 0-16,15 16 0 15,5 21 0-15,19 32 1 16,11 10-1-16,19 11 0 16,26 26-2-16,33 3 0 15,50 11-2-15,48-1 1 0,51-7-5 16,53-8 1-16</inkml:trace>
  <inkml:trace contextRef="#ctx0" brushRef="#br0" timeOffset="4025.2107">3443 8136 12 0,'-21'-5'6'0,"21"-1"-5"15,0 6 7-15,9-5-10 16,9 0 1-16,14-6 1 16,22-2 0-16,41 2 1 15,42 1 1-15,39-1-2 16,68 6 0-16,45 8-3 16,44 15 1-16,45 9-1 15,0-1 0-15</inkml:trace>
  <inkml:trace contextRef="#ctx0" brushRef="#br0" timeOffset="4547.7466">7729 8199 20 0,'86'-18'10'0,"179"-1"-12"0,-176 17 22 16,93 4-21-16,65 4 1 15,48 15-11-15,44 8 1 16,42 0 9-16,9-16 1 15</inkml:trace>
  <inkml:trace contextRef="#ctx0" brushRef="#br0" timeOffset="6605.952">9012 8170 12 0,'-54'-2'6'0,"7"4"-7"16,41-2 7-16,0 0-9 15,-3 6 0-15,0-1-1 16,3-2 0-16,3 2 6 15,0-3 0-15,3-2-3 16,15 3 0-16,15-3 2 16,8-5 1-16,25 2 1 15,26-2 1-15,18 0 0 16,33 2 0-16,15 3-1 0,9 3 1 16,14-1-1-16,4-4 0 15,11-4-1-15,-5-2 0 16,8-5-1-16,-5 0 1 15,-22-3-1-15,-5 0 0 16,-24 0 0-16,-12 3 0 16,-21 5 0-16,-21 0 0 15,-17-2 0-15,-18 2 1 0,-19 0 1 16,-17 2 0-16,-27-1 0 16,-29 1 0-16,-37 6-1 15,-44-5 1-15,-45 10-2 16,-41-2 0-16,-33 2-2 15,-27 11 1-15,-18 8-2 16,4 8 0-16,5 7-6 16,-6 9 0-16,21 0-2 15,33-35 1-15</inkml:trace>
  <inkml:trace contextRef="#ctx0" brushRef="#br0" timeOffset="7778.6032">15361 8305 24 0,'116'-37'12'0,"170"-24"-8"15,-173 51 12-15,47-3-15 16,61 2 0-16,38 3-6 16,23 11 1-16,22 2-1 15,-24-2 0-15</inkml:trace>
  <inkml:trace contextRef="#ctx0" brushRef="#br0" timeOffset="87757.5764">13715 10329 6 0,'-9'-5'3'0,"-9"0"-8"0,18 5 3 16</inkml:trace>
  <inkml:trace contextRef="#ctx0" brushRef="#br0" timeOffset="87977.0312">13536 10311 7 0,'-15'8'3'0,"12"-3"-4"0,3-5 7 0,9 3-5 15,9-1 1-15,9-4 2 16,9-4 1-16,20-4-4 16,19-6 0-16,26-5 4 15,21 2 1-15,27 3-2 16,17-2 1-16,37 7-2 15,20 3 1-15,27 16-3 16,24 8 0-16,24 19-4 16,29 17 1-16,15 17-5 15,27 24 0-15</inkml:trace>
  <inkml:trace contextRef="#ctx0" brushRef="#br0" timeOffset="95394.0717">15908 11528 23 0,'6'-16'11'0,"39"-16"-4"0,-27 22 11 16,18-4-16-16,23 1 0 16,28 0 1-16,23 5 0 15,38 8-6-15,46 13 1 16,35 8 1-16,57 19 1 16,56 18-8-16,66 19 0 15</inkml:trace>
  <inkml:trace contextRef="#ctx0" brushRef="#br0" timeOffset="99567.169">2818 12523 12 0,'-24'-3'6'0,"6"-2"-2"0,9 2 7 0,3 0-13 15,-3 3 0-15,0 3 0 16,0 8 0-16,0 15 2 15,0 11 1-15,0 21-3 16,3 32 1-16,3 29 0 16,6 35 0-16,-3 34 0 15,6 23 1-15,-6 6 0 16,0-10 1-16,-6-22 1 16,3-29 1-16,-8-29 0 15,8-24 0-15,-6-31-1 16,9-25 1-16,-9-31-1 15,3-26 0-15,-3-41-3 16,3-28 1-16,0-43-1 16,3-23 1-16,12-33-1 15,15-12 1-15,14 7-1 16,4 6 1-16,9 13 0 0,2 19 1 16,-2 23-1-1,-9 29 0-15,-4 30 0 16,-17 23 1-16,-9 53-1 0,-9 67 0 15,-18 84-5-15,-30 95 1 16</inkml:trace>
</inkml:ink>
</file>

<file path=ppt/ink/ink16.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3-07T20:15:28.623"/>
    </inkml:context>
    <inkml:brush xml:id="br0">
      <inkml:brushProperty name="width" value="0.05292" units="cm"/>
      <inkml:brushProperty name="height" value="0.05292" units="cm"/>
      <inkml:brushProperty name="color" value="#00B0F0"/>
    </inkml:brush>
  </inkml:definitions>
  <inkml:trace contextRef="#ctx0" brushRef="#br0">3833 11028 23 0,'38'0'11'0,"126"18"-25"16,-54-4 12-16,75 7-2 15,29-8 0-15</inkml:trace>
  <inkml:trace contextRef="#ctx0" brushRef="#br0" timeOffset="41343.3891">3440 13454 10 0,'3'-5'5'0,"35"5"-6"15,-29 0 6-15,6 2-5 16,12-2 0-16,0 6-1 15,8-1 1-15,7 3 0 16,9 3 0-16,2 4 0 16,7 4 0-16,8 2-1 15,16 3 1-15,11-6-1 16,9-2 1-16,18-5 0 16,18-3 1-16,3-6 0 15,18 1 0-15,-4-3 1 16,19 0 0-16,14 0 1 0,10-3 0 15,17-4-2-15,9-4 1 16,24-2-1-16,33-1 1 16,15-4-2-16,29-9 0 15,25 1-2-15,20-3 0 16,15 0 0-16,14 2 0 16,16 4 0-16,15-1 1 15,2-5 2-15,1-3 1 16,2-5 1-16,10 2 0 0,8 4-5 15,13 2 1-15,5 7-2 16,-47-17 0-16</inkml:trace>
  <inkml:trace contextRef="#ctx0" brushRef="#br0" timeOffset="42094.3164">13390 12930 20 0,'-38'-45'10'0,"41"11"-10"15,3 21 11-15,-1-3-12 16,7 2 0-16,3 4 0 16,6 7 1-16,6 11 0 15,3 8 0-15,11 13-2 16,13 16 1-16,11 13-2 15,25-2 0-15,23-3 0 0,42-13 0 16,32-17 3-16,51-15 1 16,45-18 1-16,41-9 1 15,54-15 3-15,39-9 0 16,48 1 0-16,26 5 1 16,56 5-3-16,34 11 0 15,17 18-2-15,21 25 1 0,-20 23-5 16,-16 29 0-16,-6 26-7 15,-8 14 1 1</inkml:trace>
</inkml:ink>
</file>

<file path=ppt/ink/ink17.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3-07T20:17:16.205"/>
    </inkml:context>
    <inkml:brush xml:id="br0">
      <inkml:brushProperty name="width" value="0.05292" units="cm"/>
      <inkml:brushProperty name="height" value="0.05292" units="cm"/>
      <inkml:brushProperty name="color" value="#00B0F0"/>
    </inkml:brush>
  </inkml:definitions>
  <inkml:trace contextRef="#ctx0" brushRef="#br0">8687 10266 16 0,'-41'13'8'0,"29"-13"-8"15,9 0 9-15,3 3-11 16,-3-3 0-16,3 0 0 16,0 0 1-16,0 0 2 15,0 0 1-15,0 0-1 16,0 0 0-16,0 2 1 16,0 6 1-16,3 0-1 15,6 5 1-15,9-2-2 16,8 0 1-16,13-3-1 15,18-1 0-15,8-1 2 16,10-4 0-16,14-2 0 16,12-8 1-16,3 3 1 15,21-3 0-15,9 6-1 0,3 4 1 16,18 9-3-16,3 2 1 16,-1 3-1-16,7 10 0 15,0 4-3-15,-9-7 1 16,-1 9-5-16,-8 0 1 15,-12 0-7-15,6-11 1 16</inkml:trace>
  <inkml:trace contextRef="#ctx0" brushRef="#br0" timeOffset="690.1135">14036 10385 34 0,'-18'-21'17'0,"9"-14"-26"0,9 25 26 0,-3-1-22 16,3 3 0-16,3 0-3 15,0 6 1-15,3 2 10 16,6 0 0-16,9 0-5 16,12 0 0-16,23-6 4 15,28-4 1-15,26-3 3 16,36-3 1-16,29-3-1 15,43-2 1-15,20 0-1 16,21-3 0-16,29 3-2 16,10 2 1-16,0 9-2 15,14 4 1-15,-5 12-5 16,2 10 1-16,10 7-11 16,5 12 0-16</inkml:trace>
  <inkml:trace contextRef="#ctx0" brushRef="#br0" timeOffset="25329.6014">5357 11578 7 0,'-12'21'3'0,"0"-13"-3"0,12-13 4 0,0 0-4 15,0-9 0-15,3 4 2 16,0-1 1-16,-3 3-2 16,0 0 1-16,0 3 1 15,6 2 1-15,0 3-1 16,-3 3 1-16,6 0-2 16,5-1 0-16,16-2-1 15,12-5 1-15,17-11 0 16,13 3 0-16,8 2 1 15,18 1 1-15,18 2 0 0,7 5 0 16,10 6-1-16,16 13 0 16,9 5-2-16,6 13 1 15,-1 6-3-15,16 2 1 16,3-7-6-16,8-9 1 16,16-20-4-16,-13-17 0 15</inkml:trace>
  <inkml:trace contextRef="#ctx0" brushRef="#br0" timeOffset="26151.6629">10756 11546 22 0,'-6'-5'11'0,"33"-24"-14"16,-15 26 16-16,9 6-16 15,5-3 0-15,4 5-2 16,6 9 0-16,6 1 6 15,5 4 1-15,13 2-4 16,5 0 0-16,10 0 4 0,14-5 0 16,12-5 1-1,21-6 1-15,18 0 0 0,24-7 1 16,23-3 0-16,19-3 0 16,26 0-2-16,15-6 0 15,24 9-1-15,15 2 0 16,14 6-1-16,16 8 0 0,23 7-2 15,9 9 0-15,15 2-3 16,12 3 0-16,12-1-5 16,-6-4 1-16</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3-07T19:36:24.969"/>
    </inkml:context>
    <inkml:brush xml:id="br0">
      <inkml:brushProperty name="width" value="0.05292" units="cm"/>
      <inkml:brushProperty name="height" value="0.05292" units="cm"/>
      <inkml:brushProperty name="color" value="#FF0000"/>
    </inkml:brush>
  </inkml:definitions>
  <inkml:trace contextRef="#ctx0" brushRef="#br0">15075 3469 14 0,'-18'0'7'0,"9"2"-3"16,6-2 8-16,3 3-12 15,0 0 0-15,6 7 1 16,6-5 0-16,3 3-1 0,18-5 1 16,23 5 1-16,31 0 0 15,23-5 0-15,36 7 1 16,44-2 0 0,30 5 0-16,36 1-1 0,30-4 1 15,30-5-1-15,11-5 0 16,15-5-3-16,4-5 0 15,-1-12-7-15,-24 7 1 16,-20-7-1-16,-30-1 0 0</inkml:trace>
  <inkml:trace contextRef="#ctx0" brushRef="#br0" timeOffset="2265.098">3038 5691 23 0,'-9'0'11'0,"6"-8"-13"16,3 8 11-16,0 0-11 16,0 0 1-16,0 0 0 15,3-2 1-15,-3-4 0 16,0 6 1-16,0-5-1 15,6 5 1-15,3-3 0 16,-6 1 0-16,6-1 0 16,6 3 0-16,8 0 0 15,10 0 0-15,0 3-1 16,12-3 1-16,2 0 0 0,10-3 0 16,5-2-1-16,16 2 1 15,-1-7-1-15,15 2 0 16,6 0 0-16,4-3 1 15,5 3-1-15,6 0 0 16,-3-2 0-16,3 2 1 16,0 8 0-1,6-3 0-15,-6 3-1 0,7 3 1 0,-1 5-1 16,0 2 1 0,3 1-1-16,-3 2 1 0,6 0-1 15,-6-5 0 1,15 0 0-16,-6-8 1 0,3-5-1 15,-6 2 1-15,0 1 1 16,-6 2 0-16,3-3 0 16,-6 0 0-16,3 3 0 15,-6 3 0-15,3-6 0 16,-6 3 0-16,6-8-2 16,-2 3 0-16,11-3 0 15,-6 0 1-15,3-10-1 16,6 2 0-16,-6 0 0 15,0-3 1-15,3 3 0 16,0 3 0-16,-6-5-1 16,0 2 1-16,3 8-1 15,-3 0 1-15,-6-5-1 16,6-3 1-16,3 5-2 0,6-2 1 16,-9 0 0-16,12-3 1 15,-9 0-1-15,6 0 1 16,-18-2-1-16,-2-1 1 15,-10 3-1-15,-18 3 1 16,-11 2-4-16,-19 4 0 16,-17 7-7-16,-21-8 0 15</inkml:trace>
  <inkml:trace contextRef="#ctx0" brushRef="#br0" timeOffset="19381.3773">3264 7840 11 0,'-9'-14'5'0,"0"12"-3"15,3 2 5-15,3 0-8 16,3 0 1-16,-6 0-1 16,6 5 1-16,0-2 0 15,0 2 1-15,6-2-1 0,3-1 1 16,6-2 0-16,12-2 1 16,0 2 0-16,14-8 0 15,4 2-1-15,6-2 1 16,11 0-2-16,10 1 1 15,8-1-1-15,3 0 1 16,12-3-1-16,-2 1 1 16,14-1 0-16,-6 0 0 15,15 1 1-15,3-1 0 0,3 1-1 16,3-1 1-16,9 0-1 16,6 6 0-1,-6 2-1-15,9 3 0 0,0 3 0 16,0 2 0-16,3 1 0 15,-1 7 0-15,-5 3-1 16,6 2 1-16,-6 9 0 16,0-11 1-16,6 0-1 15,3-1 0-15,2-4 0 16,13-8 1-16,6-3 0 16,2-8 0-16,-5-6 0 15,3-4 0-15,-1-3 1 16,-8-3 1-16,0-2-1 15,-18 2 1-15,-6 0-4 16,-12 3 0-16,-12 5-6 16,-18 8 0-16</inkml:trace>
  <inkml:trace contextRef="#ctx0" brushRef="#br0" timeOffset="50426.2907">3228 10292 19 0,'-23'-8'9'0,"23"-5"-15"0,0 8 9 16,2-3-5-16,1 0 1 16,3 3-1-16,0-1 1 15,3 1 3-15,0 0 1 16,3 5-2-16,6 0 1 16,9 5-2-16,6-2 1 15,8 2 0-15,10 0 0 0,11-5-2 16,10-2 1-16,11-4 1 15,6-4 0-15,16-3 2 16,8 5 0-16,6-6 1 16,12 1 0-16,12 11-2 15,-1-1 1-15,10 6-2 16,18 7 1-16,0-2-3 16,14 3 0-16,4-6-1 15,23-2 0-15,-3-9-1 16,25-7 1-16,8-11 1 15,15-5 1-15,0-3 4 16,3 1 0-16,8 2 2 16,-5-1 0-16,0 15-1 15,-18 9 1-15,-14 12-7 16,-19 7 1-16,-3 19-9 16,-23-9 0-16</inkml:trace>
  <inkml:trace contextRef="#ctx0" brushRef="#br0" timeOffset="81054.2937">3213 12666 17 0,'-23'2'8'0,"14"-2"-13"15,6 0 9-15,3 0-6 16,0 3 1-16,0 0 0 15,0-1 1-15,0 1 2 16,0-1 1-16,0 1 0 16,0 0 0-16,3-3 0 15,6 5 1-15,6 0 0 0,8 1 0 16,-2-4-3-16,12-2 0 16,9 0 0-16,-1 0 0 15,16-5 0-15,2-3 0 16,10-3 1-16,8-2 1 15,4-3 0-15,11 3 0 16,3-3 0-16,15-2 1 16,3 2-2-16,18-5 0 15,6 2-2-15,3 1 1 0,15 7-1 16,9 6 0-16,-1 7 0 16,16 4 0-16,-9-6 0 15,17 2 0-15,7-2 0 16,11-5 1-16,3-8 0 15,16-8 1-15,-10 2 2 16,9 3 0-16,-6-2 1 16,-8-1 0-16,-10 1-1 15,-11-1 0-15,-1 1-7 16,-8 4 1-16,2 4-11 16,-35-14 0-16</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3-07T19:38:32.954"/>
    </inkml:context>
    <inkml:brush xml:id="br0">
      <inkml:brushProperty name="width" value="0.05292" units="cm"/>
      <inkml:brushProperty name="height" value="0.05292" units="cm"/>
      <inkml:brushProperty name="color" value="#FF0000"/>
    </inkml:brush>
  </inkml:definitions>
  <inkml:trace contextRef="#ctx0" brushRef="#br0">5931 7392 1 0,'-24'0'0'0,"12"-2"0"16,9-3 0-16,-3-1 7 31,-44-18-7-31,88 27 6 15,-49-24 0-15,-1 0-6 16,-9 5 0-16,-3 3 5 16,-6 2 1-16,3 6-3 15,-8 5 1-15,2 8-2 0,-6 5 0 16,4 5-2 0,-7 4 0-16,0 4-1 0,4 3 1 15,2 0-1-15,-6 3 1 16,1 5 1-16,-4 5 0 15,3 1-1-15,-5 4 1 16,2 6 0-16,6 0 0 16,6 5-1-16,4-2 0 15,5-8-1-15,9-1 1 0,6-2 0 16,15 0 1-16,0-13-1 16,12 2 0-16,12 3 0 15,8 0 1-15,4-2-1 16,3-3 1-16,5-3 0 15,7 2 0-15,5-4-1 16,4-1 1-16,-1-5-1 16,1 1 1-16,-7-12 0 15,1-2 0-15,-7-3-1 16,4-5 1-16,-6-7-1 16,-4-7 1-16,4-4 0 15,-10-9 0-15,-2-10 0 16,0 3 1-16,-12-8-1 15,-1-1 1-15,-5-4 0 16,-3-9 0-16,-9-5-1 16,0-13 1-16,-9 5-1 15,0 0 0-15,-6 3 1 16,-6 8 0-16,-12 3-1 16,-2 7 1-16,-13 8-2 0,-6 9 0 15,-5 4-4-15,-7 9 1 16,-11 7-7-16,2 11 0 15,1 5-1-15,8-2 1 16</inkml:trace>
  <inkml:trace contextRef="#ctx0" brushRef="#br0" timeOffset="704.0988">7265 7506 12 0,'-21'-29'6'16,"6"-5"-7"-16,9 26 9 0,-6-5-8 15,-12-3 0-15,-3 0 3 16,-5 0 0-16,-7-3-3 16,-9-2 1-16,-2 3 1 0,2 4 0 15,-3 1-1-15,4 3 1 16,-1 4-2-16,-2 4 1 15,8 2-1-15,0 8 0 16,7 8-1-16,-1 5 1 16,3 5 0-16,3 9 0 15,7 4-1-15,2 1 1 16,3 8 0-16,6 7 0 0,3 1 0 31,6 5 0-31,3 5 1 0,3-3 0 16,24 25 0-1,11-9 1-15,7-10-1 16,6-19 1-16,-1-10-1 16,13-9 0-16,5-7 0 15,1-8 0-15,-1-8 0 16,-2-13 1-16,-4 2 0 16,-2-8 1-16,-1-7-1 15,1-8 1-15,-7-1-1 16,-11-7 1-16,-9-6 0 15,-6-8 0-15,-10-2 0 16,-8-5 0-16,-9-6-1 16,-9 5 0-16,-5-2 0 15,-7 5 0-15,-3 5-3 16,0 9 0-16,-3 4-5 16,1 9 1-16,-7 10-6 0,-3 16 0 15</inkml:trace>
  <inkml:trace contextRef="#ctx0" brushRef="#br0" timeOffset="1501.1835">6729 8390 20 0,'-3'-29'10'0,"-12"-16"-13"0,9 34 10 15,-6 3-9 1,-12-2 0-16,-6 2 0 0,-11 3 0 16,-10 5 4-16,1 7 1 15,-4 4-3-15,-3 5 1 16,-5 2 0-16,8 9 1 0,-8 5 0 16,2 2 0-1,4 11-1-15,2 3 0 0,10 10 0 16,-1 3 0-16,0 5-1 15,4 0 1-15,5 5-1 16,9-4 1-16,12 7-1 16,6-8 0-16,6-8 0 15,12-2 0-15,3-6 0 16,6 0 1-16,12-10 0 16,8-8 0-16,16-9 0 15,12-1 1-15,2-15-1 16,6-7 1-16,7-7 0 15,5-9 1-15,6-8-2 16,-5-13 1-16,2-11 0 16,0-5 0-16,-5-5 0 15,-7-3 1-15,-9-2-2 16,-11-3 1-16,-12 2 0 16,-13 3 0-16,-14 3 0 15,-15 2 0-15,-9 9-4 0,-15 7 0 16,-14 8-7-16,-16 9 1 15,-20 1-3-15,-28-1 1 16</inkml:trace>
  <inkml:trace contextRef="#ctx0" brushRef="#br0" timeOffset="4114.9258">12923 7900 24 0,'-57'-50'12'0,"13"16"-12"16,35 15 12-16,-3 1-12 15,-3 2 0-15,-3-5-1 0,-6 5 1 16,1 0 0-16,-7 0 0 16,3 3 0-16,0 5 1 15,-3 5-1-15,1 6 0 16,-4 5 0-16,0 16 0 16,0 10-1-16,4 11 1 15,-4 8-1-15,0 5 1 16,-5 3-1-16,-1 16 1 15,-3-3 0-15,9 0 1 16,7-3-1-16,5 9 0 0,6-6 0 16,6 8 1-16,9 0-1 15,9 0 1-15,9-8-1 16,9 3 1-16,2-9-1 16,16 1 1-16,9-8 0 15,11-3 0-15,9-10 0 16,7-14 0-16,5-12 1 15,12-22 1-15,4-19 0 16,-7-21 0-16,3-13 1 16,6-21 0-16,-14-13 0 15,-7-6 1-15,-9-12-2 16,-11-4 1-16,-22 6-2 16,-17 5 0-16,-21 8-6 15,-21 5 1-15,-29 14-7 16,-28 7 0-16,-32 22-2 15,-24 8 0-15</inkml:trace>
  <inkml:trace contextRef="#ctx0" brushRef="#br0" timeOffset="6185.8209">13200 8692 24 0,'-27'-8'12'0,"15"-3"-14"0,12 11 13 15,-3 0-16-15,3 3 1 0,-3 2-7 16,3 3 1-16</inkml:trace>
  <inkml:trace contextRef="#ctx0" brushRef="#br0" timeOffset="12912.1366">5842 8043 10 0,'-6'0'5'0,"15"-23"-13"15,-3 23 5-15</inkml:trace>
  <inkml:trace contextRef="#ctx0" brushRef="#br0" timeOffset="14127.0294">5607 8046 8 0,'-6'-3'4'0,"6"3"-6"0,0 0 7 0,6-5-6 15,-6 5 1-15,0 0 0 16,0 0 0-16,0 0 1 16,0 0 0-16,0 0 1 15,0 0 1-15,0 0 1 16,0 0 0-16,-6-3 0 16,3 1 1-16,0 2-1 15,-3 0 1-15,3 0-3 16,-6 2 0-16,0 4-1 15,-3 4 1-15,0 3-2 16,-3 6 1-16,0 2-1 16,-11-2 1-16,5 7 0 15,3 6 1-15,0 0-2 16,0 2 1-16,-6 3 1 16,1 0 0-16,-4 0 0 15,-6-2 0-15,6 2-2 16,-12 0 0-16,1 2 2 15,-4 1 1-15,-3 0-3 0,1 2 1 16,8 0-1-16,-6 6 1 16,1 2-1-16,-7-2 1 15,3 5-1-15,1 2 0 16,-1 4 0-16,-2 7 0 16,-4-5 0-16,-3 2 0 15,10-5 0-15,-4 1 1 16,-2-1 0-16,-1-5 0 15,0 5 0-15,7 3 0 0,-7 0-1 16,0-3 0-16,10 0 0 16,-1-8 1-16,3 8-1 15,4-2 0-15,-1 2 0 16,3 3 1-16,-8-3 0 16,2 0 0-16,3 6 0 15,-6-11 0-15,-2 8 2 16,-4 0 0-16,4 2 1 15,2 3 0-15,-9 0-1 16,4 1 1-16,-4-12-1 16,6-2 1-16,4-5-3 15,5 2 1-15,0-10-2 16,10-9 1-16,-1-4-1 16,9-6 0-16,0-2 0 15,0-9 0-15,6 1-1 16,9-3 0-16,3-8-7 15,3-11 0-15,12-10-7 0,18-16 1 16</inkml:trace>
  <inkml:trace contextRef="#ctx0" brushRef="#br0" timeOffset="14625.34">3627 9771 18 0,'-36'11'9'0,"19"-11"-12"15,17 0 2-15,-6 0 1 16,3 2 0-16,3 1 0 16,-9 2 0-16,0 3 1 15,0 3 1-15,-6 5 0 16,-9-1 1 0,-20 30 3-1,5 6 0-15,3 7 0 16,3 13 1-16,7-4-2 0,2 9 0 15,6 6 0-15,9-2 0 16,-3-4-3-16,9 6 0 16,3-13 0-16,3-8 0 15,9-5 0-15,0-6 1 16,18-5-1-16,11-16 0 16,22-18-1-16,29-17 0 15,33-28-3-15,42-22 1 16,20-7-11-16,43-6 1 15,-25-8-1-15,-44-2 1 16</inkml:trace>
  <inkml:trace contextRef="#ctx0" brushRef="#br0" timeOffset="17129.225">1380 8898 2 0,'-21'-19'1'0,"12"-10"-2"0,9 19 1 16,0-6 0 0,0-5 0-16,0-3 2 0,6 3 1 15,-6 5-2-15,6 3 0 16,6 13 3-16,3 8 0 15,12 10 1-15,14 24 0 16,1 14 0-16,9 21 1 16,-1 13-1-16,-8-3 0 15,-1-10 0-15,-5-3 0 16,-6-3-1-16,-18-13 0 0,-6-5-1 16,-6-8 1-16,-15-10-1 15,-3-9 0-15,3-15-4 16,3-17 1-16,-12-15-2 15,7-21 0-15,8-6-2 16,9-7 1-16,0-3 0 16,0-1 0-16,9 12 4 15,0 7 0-15,-1 14 1 16,7 15 0-16,3 14 1 16,0 15 0-16,-3 14-1 15,3 10 0-15,6 1-3 16,2-1 1-16,1 0-7 15,12-2 1-15,6-8-4 16,5-19 0-16</inkml:trace>
  <inkml:trace contextRef="#ctx0" brushRef="#br0" timeOffset="17506.5262">2463 8834 23 0,'-32'22'11'0,"-1"17"-13"0,27-25 17 15,3 12-15-15,-6 11 0 16,-6 11 0-16,6 7 0 16,-6-2 0-16,6 5 0 0,6-5 0 15,3-10 1-15,3-9 0 16,6-8 1-16,6-4 0 15,12-9 1-15,6-18-1 16,2-11 1-16,-2-13 0 16,-3-16 0-16,-3-11-1 15,5-2 0-15,-11-6-1 16,3-2 0-16,-6 5-1 16,-6 14 1-16,-3 4-2 15,-9 12 1-15,-9 9-2 16,0 14 1-1,-24 27-8 1,-5 5 0-16</inkml:trace>
  <inkml:trace contextRef="#ctx0" brushRef="#br0" timeOffset="17971.3754">2871 8057 30 0,'-30'15'15'0,"21"86"-14"16,12-61 21-16,6 23-22 15,9 19 1-15,12 21-1 16,-3 6 1-16,6-9-2 16,-1-2 1-16,-5-13-3 0,6-11 0 15,-3-13-6-15,8-19 1 16</inkml:trace>
  <inkml:trace contextRef="#ctx0" brushRef="#br0" timeOffset="18465.8118">3565 8501 30 0,'-21'-5'15'0,"12"15"-24"0,6-10 24 0,3 11-18 16,-9 5 0-16,-9 8-1 15,-3 7 1-15,0 12 5 16,-2-1 0-16,-4 0-3 16,6 6 1-16,9-3 2 15,3-11 1-15,9-2 0 16,0-5 1-1,9-6 0 1,0-8 0-16,0-5-1 16,6-5 0-16,3-14-2 15,-3-8 1-15,2-12-1 16,1-20 0-16,3-15-1 16,3-13 1-16,6-11-2 0,-9-11 1 15,2-4 0-15,1 12 1 16,-12 8-1-16,0 14 1 15,-3 15 0-15,-6 9 0 16,-3 12 0-16,-3 19 0 16,-3 14-1-16,-3 10 1 15,-3 10-1-15,0 14 0 16,0 5-1-16,12 13 1 16,0 3-4-16,18 8 0 0,6-5-6 15,12-6 0-15</inkml:trace>
  <inkml:trace contextRef="#ctx0" brushRef="#br0" timeOffset="18663.6955">4038 8350 28 0,'-21'48'14'16,"-3"26"-17"-16,24-61 21 0,0 3-28 16,-6 5 1-16,3-10-5 15,3-11 1-15</inkml:trace>
  <inkml:trace contextRef="#ctx0" brushRef="#br0" timeOffset="18813.1912">3788 7803 37 0,'-63'23'18'0,"46"6"-38"0,11-21 36 16,6 6-29-16,6 4 1 16</inkml:trace>
  <inkml:trace contextRef="#ctx0" brushRef="#br0" timeOffset="19381.252">4255 8472 31 0,'-41'29'15'0,"29"-29"-23"16,9 0 31-16,0 3-23 15,-6-1 0-15,-6 1 2 16,0-3 0-16,-3 0-3 0,6-5 1 15,0-9 0-15,12-9 0 16,6-1-1-16,9-3 1 16,3 1-1-16,0 2 0 15,6 6-1-15,0 2 1 16,2 5 2-16,-8 3 0 31,6 13 1-31,-9 1 0 16,-6 4 0-16,3 4 0 0,3-4 0 15,-4-2 0-15,10-3-2 16,-6-7 1-16,12-1-2 16,0-2 1-16,6 0-1 15,2-1 1-15,-2 6-1 16,0 8 1-16,-12 11 1 16,-7 7 0-16,-17 24 1 15,-20 30 1-15,-22 20 0 16,-20 11 0-16,-4 9-6 15,15-15 0-15,10-9-7 16,2-33 1-16</inkml:trace>
  <inkml:trace contextRef="#ctx0" brushRef="#br0" timeOffset="20225.0038">1859 9557 20 0,'-33'-16'10'0,"7"-13"-9"0,17 21 8 0,6-5-11 15,0 2 0-15,6-8-1 16,3-4 0-16,3-4 4 16,5 1 1-16,10-3-2 15,3 2 1-15,15 6 0 16,-1 5 1-16,1 6 0 16,-6 15 1-16,-1 16-5 15,-2 11 0-15,0 15-3 16,-15-2 0-16</inkml:trace>
  <inkml:trace contextRef="#ctx0" brushRef="#br0" timeOffset="21604.6786">3669 11052 12 0,'-30'-40'6'0,"-15"13"2"0,34 17 7 0,-4-3-12 16,-3-3 1-16,-6 3 1 15,-6-3 0-15,-8 2-6 16,2 4 0-16,-15 5 4 16,1 7 1-16,-1 9-4 15,-3 7 1-15,-5 9-1 16,-4 10 0-16,4 5 0 15,-4 8 0-15,1 3 0 16,2 14 0-16,4 4 0 16,11 14 0-16,-3-1 0 15,7 4 1-15,5 7-1 16,3 5 0-16,7 4 0 16,2-7 1-16,6 9 0 15,18-3 0-15,9 3 0 16,6-8 0-16,11-13-1 15,10-11 1-15,15-5-2 16,8-14 1-16,16-10 0 16,5-10 0-16,18-14 0 0,4-13 0 15,2-8 1-15,-3-11 0 16,9-13 0-16,-6-13 1 16,9-18 0-16,-20-11 0 15,8-8-1-15,3-14 1 16,-6-15-1-16,-5 3 0 15,-19 2 0-15,-12-6 0 0,-11 9 1 16,-18 3 0-16,-18 7 0 16,-15 6 1-16,-18 7-2 15,-15 3 1-15,-18 8-2 16,1 9 1-16,-22 9-4 16,-11 1 1-16,-3 10-5 15,-1 8 1-15,-2 11-7 16,15 5 1-16</inkml:trace>
  <inkml:trace contextRef="#ctx0" brushRef="#br0" timeOffset="30325.0712">15522 10308 12 0,'3'-5'6'0,"-1"0"-6"0,1 7 7 0,0 1-8 15,0 2 1-15,-3 0 3 16,0 6 0-16,-3-3-1 15,0 0 0-15,0 0 3 16,-2-3 0-16,-1 0 2 16,0-2 0-16,0 2-1 15,0-5 0-15,0-5-1 16,0-3 1-16,0-5-2 16,0-3 1-16,0 0-3 15,-3 0 1-15,0-5 0 16,0 0 0-16,-3-8 0 15,0-3 1-15,-6 0 0 16,-5-7 1-16,-7-6-1 16,-3 5 1-16,0-8-3 15,1-2 1-15,-4 2-2 16,3-7 1-16,-2-1-2 16,-7-7 1-16,3 2-1 0,-3-3 1 15,-2-7-1 1,-7 5 1-16,-5-6 0 0,5 6 0 15,-5-2 0-15,2 9 0 16,0 9-1-16,7 5 1 16,2 5 0-16,3 3 0 15,4 6-2-15,-1 4 1 16,6 3-1-16,1 6 1 16,8 5-1-16,3 2 0 15,0 0 0-15,6 6 0 0,0 2 1 16,6 6 0-16,3 5-1 15,6 8 0-15,6-3 0 16,6 14 1-16,12 10-1 16,3 21 1-16,3 8-1 15,2 8 1-15,1 3 0 16,0 2 0-16,-3 1 0 16,-4-9 0-16,1-5 0 15,-6-10 1-15,-3-9 0 16,-3-10 1-16,-3-8 0 15,-3-5 0-15,0-10 0 16,-4-12 1-16,-5-10-1 16,-2-16 1-16,-10-15-3 15,-6-14 1-15,-9-13-2 16,-3-11 1-16,0-8-2 16,-5-2 1-16,-1 8-1 15,3 5 1-15,1-1-1 16,5 9 1-16,6 5 0 0,6 3 0 15,9 8-1-15,6 8 0 16,9 7-1-16,6 11 1 16,9 16 0-16,8 16 0 15,13 14-2-15,9 15 1 16,23 8-11-16,24 13 1 16,18-11-3-16,-12-28 1 15</inkml:trace>
  <inkml:trace contextRef="#ctx0" brushRef="#br0" timeOffset="34324.7988">16224 9461 1 0,'-71'-15'0'0</inkml:trace>
  <inkml:trace contextRef="#ctx0" brushRef="#br0" timeOffset="35041.1192">15891 9506 24 0,'-6'-26'12'0,"12"13"-15"16,0 13 13-16,5 8-12 15,1 10 1-15,-3 22 0 16,-3 8 1-16,-3 10 1 15,-3 5 0-15,-3 3 2 16,-6-2 0-16,-3-14 2 16,4-7 1-16,-1-4-1 15,0-10 1-15,3-13-2 16,0-8 0-16,-3-16-4 16,0-13 1-16,0-11-3 0,3-13 0 15,6-13 0 1,3-3 0-16,9-8-1 0,6 6 1 15,6-3 1-15,2 2 0 16,1 3 2-16,0 6 0 16,-3 7 0-16,0 11 1 15,-4 8 0-15,-2 13 0 16,3 11 0-16,-3 10 0 16,0 14-1-16,0 7 0 15,2 6-1-15,4 13 1 0,3 5 0 16,0 11 0-16,3 5 0 15,-1 3 0-15,1-3-1 16,-9-16 1-16,9 17-5 16,-3-9 0-16,-4-5-7 15,1-16 1-15</inkml:trace>
  <inkml:trace contextRef="#ctx0" brushRef="#br0" timeOffset="35211.0217">15953 9782 44 0,'-12'-14'22'0,"54"-7"-35"16,-18 11 39-16,23-4-46 0,28 1 1 15</inkml:trace>
  <inkml:trace contextRef="#ctx0" brushRef="#br0" timeOffset="35580.2081">16918 9520 34 0,'-33'-6'17'0,"6"-2"-25"0,18 6 35 0,0 2-29 16,0 2 0-16,0 4-3 15,0 2 1-15,-3 5 5 16,-2-2 0-16,-4 4-2 15,-3 7 0-15,-3 9 1 16,0 1 1-16,3 5 2 16,4 5 0-16,2-2-1 15,9-5 0-15,9-4-2 16,9-2 0-16,5-2-6 16,7-9 0-16,15-7-3 0,3-14 0 15</inkml:trace>
  <inkml:trace contextRef="#ctx0" brushRef="#br0" timeOffset="36724.0903">17430 9512 25 0,'-9'-6'12'0,"-9"4"-18"0,15 2 21 0,0-3-21 16,0 1 1-16,0-1-1 16,3-2 1-16,-3 2 9 15,0 0 0-15,0 1-4 16,0 2 0-16,-6 0 3 16,-3 5 0-16,-6 3 1 15,0 0 1-15,0 2-1 16,-2 9 0-16,-1-8-1 15,0-1 0-15,0 9-1 16,0-1 1-16,0 6-2 16,4-3 1-16,5 0-2 15,0-5 0-15,3-3 1 16,3-2 1-16,3 0-1 16,3-9 1-16,0-2 1 15,3-5 0-15,3-6-1 16,3-7 1-16,0-1-2 0,0-2 1 15,3-5-1-15,-1-3 0 16,-2 2-1-16,0 3 0 16,0 3-1-16,0 8 0 15,-3 8 0-15,0 13 0 16,-3 10-1-16,-3 27 1 16,-6 11 2-16,-9 23 0 0,-9 35 1 15,-8 18 1-15,2 8 0 16,6 6 0-16,3 2 0 15,9-24 0-15,6-7-4 16,9-25 1-16,9-10-2 16,3-23 1-16,6-14 0 15,6-19 1-15,3-15-2 16,8-17 1-16,4-15 0 16,0-21 1-16,-7-22 0 15,-2-12 0-15,-9-6 1 16,-3-14 0-16,-6-4 1 15,-3-1 0-15,-7-5 0 16,1 19 0-16,-6 8-1 16,0 7 0-16,-3 17-1 15,-3 10 0-15,-2 10-1 16,-4 9 0-16,-3 5 0 16,0 7 1-16,-3 7 0 15,0 4 0-15,3 3 0 16,3 5 0-16,3 0 0 0,6 3 1 15,6 3-2-15,6 7 0 16,6-4-1-16,6-1 1 16,-3 3-1-16,0 2 1 15,3-2-1-15,-3-3 1 16,2-5 2-16,1-5 0 16,3-8 0-16,3-3 1 15,3-13 0-15,-1-6 0 16,1-10-1-16,0-8 0 15,3-8-2-15,-1 3 0 0,-2 2 1 16,-6 6 0-16,0 8 0 16,-6 5 1-16,-7 5 0 15,-2 5 1-15,-6 9 1 16,0-1 0-16,-12 19 0 16,-5 8 0-16,-1 5-1 15,3 11 1-15,0-3-1 16,6 3 0-16,6-1-1 15,0 1 0-15,6-3-1 16,-3 0 1-16,3 0-1 16,-3-5 1-16,0-5-1 15,0-1 0-15,3-5-2 16,3-5 0-16,0-5-6 16,2-3 1-16,1-5-9 15,9-6 0-15,3-5-1 16,0-10 1-16</inkml:trace>
  <inkml:trace contextRef="#ctx0" brushRef="#br0" timeOffset="37353.5789">18064 9528 41 0,'-21'29'20'0,"3"10"-31"16,12-20 43-16,0 5-32 0,0 5 0 15,0-3 0-15,3 3 0 32,0 8 3-32,0-5 1 15,3-11 0-15,6-7 1 16,3-9-1-16,6-10 0 16,6-11-1-16,2-5 1 15,4-14-7-15,-3-2 1 16,6-5-2-16,3-3 1 15,-1 5-1-15,-5 6 1 0,-3 10-1 16,-6 3 1-16,-3 18 0 16,-3 8 1-16,0 11-2 15,-4 3 0-15,1 5-2 16,0 2 1-16,0-2-1 16,3-8 1-16,0-11-2 15,3-10 1-15,6-6-1 16,14-15 1-16</inkml:trace>
  <inkml:trace contextRef="#ctx0" brushRef="#br0" timeOffset="37477.7213">18805 9422 47 0,'-12'37'23'0,"-12"40"-38"16,18-56 52-16,0 10-46 15,0 4 0-15,0-1-14 16,0-2 1-16</inkml:trace>
  <inkml:trace contextRef="#ctx0" brushRef="#br0" timeOffset="37644.1453">18677 9080 52 0,'-24'-18'26'0,"12"23"-41"0,6 3 47 16,-3 5-41-16,-3 9 1 15,6 9-11-15,6 4 0 16,6-1 21-16,18 1 0 16</inkml:trace>
  <inkml:trace contextRef="#ctx0" brushRef="#br0" timeOffset="37833.3515">19058 9837 41 0,'-6'27'20'0,"0"-11"-14"15,3-19 42-15,-3-2-46 16,0-6 1-16,3-5-4 16,0-5 0-16,3-3-4 15,3-13 0-15,3 0-2 16,9 0 0-16,-3 0-7 16,3 3 1-16,8 4-1 15,1 1 0-15</inkml:trace>
  <inkml:trace contextRef="#ctx0" brushRef="#br0" timeOffset="37986.9785">19465 9702 45 0,'-5'24'22'0,"31"-3"-45"15,-17-18 48-15,9-3-40 0,12-8 0 16,12-13-2-16,2-14 0 15</inkml:trace>
  <inkml:trace contextRef="#ctx0" brushRef="#br0" timeOffset="38147.4625">19939 9237 31 0,'32'-82'15'0,"-11"47"-21"0,-18 30 29 0,-6 8-24 16,-12 18 0-16,-17 18 5 16,-13 17 1-16,-20 26 1 15,-1 19 0-15,7 12 3 16,17-17 0-16,24-4-3 15,27-7 1 1,33-16-10-16,38-19 0 0,42-18-13 16,30-27 1-16</inkml:trace>
  <inkml:trace contextRef="#ctx0" brushRef="#br0" timeOffset="40566.9353">14852 11290 12 0,'0'-24'6'0,"12"-8"-3"16,-6 24 7-16,0-2-10 15,0 2 0-15,-3-5 2 0,-3 2 0 32,-15-5-1-32,-3-2 1 15,-6-4 1-15,-3 6 0 16,0 1 0-16,1 1 1 15,2 6 0-15,-6-2 1 16,-6 7-3 0,-2 3 1-16,-4 8-1 0,-6 5 1 15,-2 6-2-15,-4 7 1 16,1 6-2-16,5 0 0 16,0 10-1-16,1 11 1 0,5 5-1 15,0 8 1-15,7 11 0 16,5 13 0-1,6 8 0-15,9 5 0 16,9 8 0-16,15 3 0 0,15 3 1 16,9-20 1-16,14-9 0 15,16-14 1-15,14-19 1 16,10-15 0-16,11-24 1 16,6-19 0-16,3-15 0 15,-9-17 0-15,-2-7-2 16,-13-8 1-16,-12-11-2 15,-17-5 0-15,-18-3-2 16,-18-8 1-16,-15 3-2 16,-6 3 0-16,-6 7-5 15,-3 9 1-15,-6 2-6 16,-3 13 1-16,-12 11-5 16,-2 13 1-16</inkml:trace>
</inkml:ink>
</file>

<file path=ppt/ink/ink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3-07T19:39:40.919"/>
    </inkml:context>
    <inkml:brush xml:id="br0">
      <inkml:brushProperty name="width" value="0.05292" units="cm"/>
      <inkml:brushProperty name="height" value="0.05292" units="cm"/>
      <inkml:brushProperty name="color" value="#FF0000"/>
    </inkml:brush>
  </inkml:definitions>
  <inkml:trace contextRef="#ctx0" brushRef="#br0">14974 16060 6 0,'-3'-10'3'0,"-3"-1"7"0,6 8 4 16,-3 3-12-16,-3 0 0 16,0 3 1-16,0 2 1 15,-3 3-6-15,0 5 1 16,3-2 2-16,0 0 1 31,9 2-1-31,0-3 0 16,6-2 0-16,9-2 0 15,9-1 0-15,0-2 1 0,5-1 0 16,10 1 0 0,12 0-1-16,2-1 1 0,4 1-2 15,5 0 1-15,-2 4 0 16,5-1 1-16,10-4-1 15,-1 1 1-15,3 0 0 16,1-1 0-16,-1 4 0 16,6 2 0-16,4 2-2 15,-1 3 1-15,0 3-1 16,1 0 0-16,5-3 0 16,-3 3 1-16,3 0 0 15,-2 0 0-15,-1 0 1 16,6-6 0-16,-3-2-1 15,1 0 1-15,-1 0-1 16,3 0 1-16,0-5-1 16,1-1 0-16,-1-2-1 15,3 3 1-15,6 0-1 0,0-1 1 16,3 1 0-16,1 2 0 16,11-5 1-16,3 0 0 15,6-5 0-15,14-3 1 16,10-2-1-16,9-4 1 15,12 4 0-15,2 2 0 16,4 2-1-16,-1 9 0 16,-8 10 0-16,-3 3 0 0,-22 8-1 15,-17-3 1-15,-15-8-5 16,-20 1 0-16,-25-4-5 16,-17-2 0-16,-25-18-8 15,-23-19 1-15</inkml:trace>
  <inkml:trace contextRef="#ctx0" brushRef="#br0" timeOffset="962.3917">2707 17285 29 0,'-47'6'14'0,"23"-9"-13"0,24 3 15 16,-3 3-19-16,6-1 1 15,0 1-3-15,3-1 1 0,0 1 5 16,0 2 1 0,3-2-3-16,0 0 0 0,0 2 1 15,0 3 0-15,5 0 1 16,7 0 1-16,9-3 0 15,12-2 0-15,11-1 1 16,16-4 0-16,26-6 0 16,24-3 0-16,15-5 0 15,36 0 0-15,14 3-1 16,28 5 1-16,20 0-2 16,21 6 1-16,21 7-1 15,5 3 0-15,10 5 0 16,12-8 1-16,-10 3 0 15,1 0 0-15,0 0 0 16,-9-5 0-16,-10-3 0 16,-17 5 0-16,-11-5-6 15,-16 5 1-15,0-5-9 16,-30-7 0-16</inkml:trace>
  <inkml:trace contextRef="#ctx0" brushRef="#br0" timeOffset="10764.5414">3303 9602 5 0,'-12'-16'2'16,"9"0"-6"-16,3 16 3 0</inkml:trace>
  <inkml:trace contextRef="#ctx0" brushRef="#br0" timeOffset="11484.5835">3300 9501 15 0,'-3'-13'7'0,"6"-3"-9"16,0 11 14-16,3-1-12 16,6 1 0-16,-3 3-2 15,-1-1 1-15,1 3 1 0,-3 0 1 16,0 0 1-16,0-3 0 16,0 1 0-16,-6 2 1 15,9 0 0-15,-6-3 0 16,6-5 0-16,-3 0 0 15,-3 0-2-15,3 3 0 32,0 8 1-32,-6-1 1 15,3 1 0-15,3 2 0 0,-3 3-1 16,3 3 0-16,3-1 0 16,0 1 1-16,5-1-2 15,-5 4 0-15,0 1 0 16,6 7 0-16,6-1 0 15,6 5 0 1,35 30-1 0,-8-6 1-16,2-2-1 15,-2-9 1-15,-3 6-1 16,-4-2 0-16,1-1 0 16,0 3 1-16,-1 8-1 15,-2 5 1-15,2-5-1 16,-5 3 1-16,3-9-1 15,-4 1 1-15,1 0-1 16,-6-6 1-16,-6-2-1 16,-4-3 1-16,1 0 0 0,3 0 0 15,-6 0 0-15,3-11 0 16,-10 1 0-16,1-9 0 16,-3-2 1-16,-3-3 0 15,-3-5 1-15,-3 0 0 16,0-8 0-16,-6 0 0 15,0-5 0-15,0 0 1 16,0-3-3-16,-6 0 1 16,3-3-1-16,0-2 0 15,-3 2-3-15,-3-2 0 16,-3 2-9-16,3 4 0 16,3 1-4-16,-12-18 0 0</inkml:trace>
  <inkml:trace contextRef="#ctx0" brushRef="#br0" timeOffset="13541.8068">6333 5625 1 0,'-18'8'0'0,"12"5"0"16,3-13 1-16</inkml:trace>
  <inkml:trace contextRef="#ctx0" brushRef="#br0" timeOffset="14384.1816">6273 5673 10 0,'-9'2'5'0,"-2"1"-2"0,8 0 10 16,-3-1-12-1,-3-2 0-15,-3 3 1 16,-6 2 1-16,-3 3-4 15,0 3 1-15,-3 5 2 16,-5 2 0-16,-7 3 0 0,0-2 0 16,3 7-1-16,1 3 0 15,2 0 0-15,-3 6 0 16,3-6-1-16,1 3 1 16,-10 7-1-16,0-7 0 15,1 5-1-15,-7 6 1 16,0-1 0-16,-5 5 0 0,2 4 0 15,6 2 1-15,-5 2 0 16,-4-2 0-16,1 3-1 16,-4 7 1-1,-3-5-1-15,-2 9 0 0,2-4 0 16,-2 6 1-16,-1-6 0 16,-5-7 0-16,2 2 0 15,-2 6 1-15,-1-4 0 16,4 4 0-16,5 2-1 15,1 0 1-15,-4-2-1 16,-2-1 0-16,2 3-1 16,4 1 0-16,-4-4 0 15,3-2 1-15,13-6 0 16,2-2 0-16,3-8-1 16,7 0 1-16,2-10 0 15,-3-6 0-15,3-3 0 0,4-2 0 16,2 0-1-16,3 2 0 15,0-4 0-15,0-1 1 16,4-3-1 0,-1 1 1-16,-3-1-1 0,3 1 0 15,0 2 1-15,3-3 0 16,0 1 1-16,3-3 0 16,-2-6-1-16,5-2 1 31,6-5-1-31,3 0 1 0,0-3-1 15,0 0 0-15,0 0-1 16,0 0 1-16,0 0 1 16,0-6 0-16,0 6-1 15,0 0 1-15,0 0 0 16,0 0 0-16,0 0-1 16,0-5 1-16,0 0-2 15,0 2 1-15,0 1 0 16,0-4 0-16,-6 4-1 15,3-4 0-15,-3 4 0 16,0 2 1-16,3 0-1 16,-6 0 0-16,3 2-1 15,-3 4 1-15,0 2-1 16,0 2 1-16,3 3-2 16,3 6 0-16,3 2-8 15,9 0 1-15,3 3-5 16,-6-27 1-16</inkml:trace>
  <inkml:trace contextRef="#ctx0" brushRef="#br0" timeOffset="15646.6036">3517 9133 23 0,'-12'14'11'0,"12"2"-12"0,3-11 13 16,6 3-13-16,0 0 1 0,3 2-1 15,6 1 1-15,3 5 0 16,-1 2 0-16,7 3 0 16,-3 9 0-16,6 1 1 15,8 1 0-15,4 2 0 16,3 6 0-16,2 5 1 16,-2 3 0-16,12 5 1 15,-4-3 0-15,10 0-1 16,5 3 1-16,1-8-1 15,-1 5 1-15,7 3-2 16,2-2 1-16,0 9-1 16,-2 12 0-16,5-1 0 15,-11 9 1-15,5 7-1 16,-3 6 0-16,10-6 0 16,-7-2 1-16,4-9 0 15,-10-4 0-15,9-6 0 16,7 0 1-16,5-3-1 15,3-2 1-15,1-5-1 16,-1 5 1-16,3-8-2 16,6-3 1-16,-2 3-1 0,-13 2 0 15,0 1-1-15,-8-3 1 16,-10 0 0-16,-8 0 0 16,-7 0-1-16,-11-8 1 15,-3-8-11-15,-4-6 1 16,-5-15-4-16,-24-32 0 15</inkml:trace>
  <inkml:trace contextRef="#ctx0" brushRef="#br0" timeOffset="16739.3658">6997 11658 21 0,'-12'2'10'0,"21"-20"-14"0,0 10 9 0,3-3-8 16,2-5 0-16,1 0 1 16,0-2 0-16,-3-1 5 15,0 3 0-15,-3-2-1 16,0 2 0-16,3-2 1 15,3-4 1-15,2-4-1 16,1-1 0-16,9-7-2 16,18-11 0-16,8-16-2 15,19-8 1-15,8-10-1 16,15-8 1-16,10-11 0 16,8-3 1-16,-3-7 2 15,9-1 1-15,3-4 0 16,0 1 1-16,-9 1 0 15,0 6 1-15,6 1-1 16,0-4 0-16,-9 5-3 16,15-1 1-16,-5 9-2 15,-4 13 0-15,-15 8-4 0,-3 16 1 16,-21 10-8-16,-11 17 0 16,-30 9-2-16,-21 4 1 15</inkml:trace>
  <inkml:trace contextRef="#ctx0" brushRef="#br0" timeOffset="17715.0527">9518 9268 11 0,'-6'-13'5'0,"9"-16"-5"15,0 21 5-15,-6-3-2 16,3-2 0-16,-6-3 3 16,-3 1 0-16,-3-1-6 15,-6-6 0-15,-3 1 5 16,1-5 0-16,-4 5 0 16,-3-6 0-16,-9-5-1 15,-5 1 1-15,-1-1-1 16,0-5 1-16,-5-3-1 15,-10-5 0-15,-3-13-2 16,-5 2 1-16,-3-7-1 16,-1-1 1-16,1-7-2 15,-4-3 1-15,4-3-1 0,-4 3 1 16,-2-11-1-16,-7 1 0 16,7-9 0-16,-6-7 0 15,-4 4 1-15,-2-1 0 16,-6-1-1-16,8-3 1 15,-5-2-1-15,3 0 0 16,-1-3-1-16,-2 5 1 16,9 6-1-16,8 2 0 15,7 14-1-15,2 2 1 16,7 1 0-16,5-1 0 0,10 3-1 16,2 0 1-16,6 2-1 15,6 14 1-15,6 3 0 16,4 2 0-16,2 10 0 15,0 12 0-15,0 4-1 16,0 11 0-16,-6 14-3 16,3 10 0-16,1 10-8 15,11 14 0-15,12 10-2 16,-3-18 0-16</inkml:trace>
  <inkml:trace contextRef="#ctx0" brushRef="#br0" timeOffset="18434.9346">7077 6281 11 0,'-36'-37'5'0,"10"-8"-1"0,20 35 2 16,-6-1-7-16,0-2 0 15,-12 2 1-15,0 1 0 16,-6-1 1-16,1 6 1 16,-4 5 0-16,-6 2 1 15,-11 6 0-15,-4 6 1 16,-9-1 0-16,-2 5 1 0,5 3-1 16,10-2 1-16,5-6-2 15,9 0 0-15,13-5-2 16,8-2 1-16,24-4-4 15,15 1 1-15,14 0-6 16,31-1 0-16,17 1-2 16,-6-11 0-16</inkml:trace>
  <inkml:trace contextRef="#ctx0" brushRef="#br0" timeOffset="20254.1502">6657 6379 20 0,'-44'-8'10'0,"-10"21"-16"0,39-5 17 0,-9 8-11 15,-11 0 1-15,-4 5-1 16,-6-2 1-16,-8 5-1 16,-4 5 1-16,-2-3 0 15,-7 11 1-15,-2 3-1 16,5 13 0-16,-8 2 0 16,-1 6 1-16,4 5-1 15,2 0 0-15,7 3-1 16,-4 13 0-16,10-2 0 15,5 12 0-15,1 1 0 16,-1 13 0-16,-3 7 0 16,1 4 0-16,-1 7 1 15,1 3 0-15,2 6 0 16,6-9 0-16,6 3 0 16,10-3 0-16,5 1 1 15,12-4 0-15,12 4-2 16,9-4 1-16,12 1-1 0,-1 2 1 15,13 3-1 1,6 0 0-16,0-7 0 0,2-12 0 16,10-13 1-16,5-5 0 15,10-10 0-15,11-14 1 16,-5-8 0-16,14-13 1 16,-3-8-1-16,12-5 1 15,7-11-1-15,2-8 0 16,6-8-1-16,9-7 0 0,6-14 0 15,6-13 1-15,12-3-2 16,-1-16 1-16,4-5-1 16,9-10 1-16,-12-11 0 15,3-8 0-15,-3-11 0 16,-15 1 1-16,-12-9 0 16,-15 1 1-16,-9-1 0 15,-24 3 1-15,-14 3-1 16,-12-11 0-16,-13 3 0 15,-11 2 0-15,-12-7-2 16,-12-9 1-16,-18 4-2 16,-8 7 1-16,-7-8-2 15,-15-5 1-15,-5-3-1 16,-16 11 1-16,-11 3-1 16,0-1 1-16,-13 3 0 0,-5-2 0 15,-6 13-1-15,12 2 1 16,-3 0 0-1,5 1 0-15,1 5-1 0,0 2 1 16,14 16 0-16,13 8 0 16,2 0-1-16,7 8 1 15,5 11 0-15,1 2 0 16,8 9-1-16,6 4 0 16,6 6 0-16,4 3 0 15,2 2 0-15,3 8 0 16,3 2 0-16,3 6 0 0,3 0 0 15,3 3 0-15,3 2 1 16,3 3 0-16,3 6-1 16,0 4 1-16,3 3 0 15,3 3 1-15,0 13 0 16,0 13 0-16,3 14-1 16,0 20 1-16,6 1-1 15,6 5 1-15,9 5-1 16,-1-5 1-16,-2-2-1 15,0-9 0-15,3-2 1 16,0-8 0-16,2-1-1 16,-11-12 1-16,-3-11 1 15,-6-11 0-15,-9-13 0 16,-6-15 1-16,-12-14 0 16,-3-19 0-16,-12-20-2 15,-11-25 0-15,-4-26-2 16,-3-10 0-16,-2-19-2 15,5-3 0-15,9 9-2 0,13 12 0 16,5 11 1-16,9 19 1 16,9 13 0-16,9 18 0 15,12 16 0-15,23 16 1 32,129 16-10-32,14-5 1 15,-5-32-1-15,3-3 0 16</inkml:trace>
  <inkml:trace contextRef="#ctx0" brushRef="#br0" timeOffset="34754.8172">11575 9657 27 0,'-15'-8'13'0,"9"24"-13"16,6-5 13-16,3 7-14 15,3 9 1-15,3 12 0 16,11 6 1-16,13 14 0 15,21 20 0-15,14 24 1 16,25 14 0-16,20 28 0 16,15 11 1-16,15 6-1 15,11-1 0-15,10-2-1 0,0 0 1 16,-12-6-2-16,-7-10 1 16,-14-13-2-16,-18-9 1 15,-11-12-9-15,-25-14 1 16</inkml:trace>
  <inkml:trace contextRef="#ctx0" brushRef="#br0" timeOffset="35342.6332">11703 9999 21 0,'-27'-32'10'0,"21"3"-7"0,6 29 9 16,0 0-13-16,6 13 1 16,0 13 0-16,3 27 0 15,-3 13 0-15,-9 11 0 16,0 3 1-16,-3 7 1 15,-3-8 1-15,0-13 0 16,3-10 1-16,0-14 0 16,0-13 0-16,-3-15 1 15,3-22-2-15,6-19 0 16,6-23-3-16,6-27 1 16,12-21-2-16,9-13 1 0,2 3-1 15,1-3 1-15,3 7 0 16,5 20 1-16,-2 15 0 15,0 16 1-15,-4 24 0 16,-2 32 0-16,6 23-1 16,2 27 0-16,7 16-6 15,15 26 0-15,14 19-6 16,9-19 0-16</inkml:trace>
  <inkml:trace contextRef="#ctx0" brushRef="#br0" timeOffset="36946.7481">13423 12711 27 0,'0'18'13'0,"42"99"-13"16,-24-75 14-16,11 19-14 15,16 15 1-15,-6 17-1 16,2-6 1-16,-8-5-1 15,-9 0 1-15,-12-18 3 16,-9-6 0-16,-3-5 2 16,-12-8 1-16,-12-13 1 15,-6-14 1-15,-11-15-2 16,-13-11 1-16,-5-16-5 16,8-21 1-16,3-13-4 15,7-11 0-15,8-10-2 16,12-6 0-16,12-2-1 0,3-8 0 15,12-1 0-15,12 1 1 16,12 2-1-16,8 1 1 16,4 12 0-16,6 6 0 15,2 6 0-15,1 17 0 16,0 9 0-16,8 10 1 16,1 19-1-16,-1 16 1 15,-8 10 0-15,-4 21 0 0,-11 11 0 16,-15 11 1-16,-12 5 0 15,-15 7 1-15,-15-4 0 16,-6 2 0-16,-2-2 0 16,-1-11 1-16,3-8-1 15,6-6 1-15,3-10-2 16,3 0 1-16,6-7-1 16,4-4 0-16,7-7 0 15,13-3 1-15,9-6 1 16,12-2 0-16,9-2 1 15,11-1 0-15,7-2-1 16,2-1 0-16,9 4-6 16,-2 4 1-16,2 6-10 15,-11 0 0-15</inkml:trace>
  <inkml:trace contextRef="#ctx0" brushRef="#br0" timeOffset="37667.6455">14355 12491 43 0,'-36'-8'21'0,"39"0"-31"0,6 0 32 0,12-2-24 15,6-6 0-15,20-5 0 16,1-3 0-16,8 3 1 15,7 7 0-15,-4 9-2 0,-8 13 1 16,-12 3 1-16,-16 12 1 16,-8 9 2-16,-9 3 1 15,-6 4 2-15,0 6 0 16,-3-8 0-16,6 3 0 16,6 0-2-16,9-3 0 15,6-3-3-15,3-8 0 16,8-4 0-16,7-6 0 0,0-11 0 15,8-8 1-15,10-13 1 16,2 0 0-16,1-2 0 16,5 2 0-16,-8-2-1 15,-7 4 1-15,-5 6-3 16,-12 8 1-16,-15 8-3 16,-21 21 1-16,-33 24-1 15,-41 24 1-15,-28 13 0 16,-20 8 0-16,-3 2-5 15,6-7 0-15,-6-16-4 16,24-35 1-16</inkml:trace>
  <inkml:trace contextRef="#ctx0" brushRef="#br0" timeOffset="38448.1775">15706 11927 54 0,'-62'-26'27'0,"11"-32"-51"15,30 45 53-15,-12-11-34 16,-14-5 0-16,-19-1 1 15,-14 4 0-15,-18 5 8 16,-21 2 0-16,-6 6-3 16,-21 13 0-16,-18 11 2 15,-6 15 1-15,-23 9-2 16,-1 15 1-16,-8 13-2 16,9 14 0-16,5 2-1 15,0 19 1-15,31 0-2 16,14 5 1-16,21-2-1 15,15 10 0-15,20 0-1 16,19 3 1-16,23-3-2 0,21 3 1 16,15 18 0-16,15-2 0 15,21 10 1-15,15 0 0 16,20 3 1-16,19-13 0 16,20-6 0-16,24-7 0 15,24-12 0-15,12-17 1 16,14-20 0-16,13-15 0 15,14-29 0-15,3-29 1 0,10-24 1 16,11-32 0-16,6-29 0 16,0-26 0-16,7-22-1 15,-22-13 1-15,-3-5 0 16,-17-16 0-16,-37-3 1 16,-17 9 0-16,-33-4 1 15,-32 17 0-15,-40 13 0 16,-26 5 1-16,-41 13-5 15,-52 16 1-15,-41 19-7 16,-56 21 1-16,-49 21-12 16,-38 32 1-16,-38 10-4 15,8 8 1-15</inkml:trace>
  <inkml:trace contextRef="#ctx0" brushRef="#br0" timeOffset="43433.9206">7220 10946 21 0,'-3'-5'10'0,"24"-14"-11"15,-12 11 10-15,9-3-11 0,5-2 1 16,7 5-2-16,3-5 0 15,-3-5 5-15,8-4 1 16,4-1-2-16,6-9 0 16,2-3 2-16,16-10 0 15,5 3 0-15,4-8 0 16,-1 2-1-16,-3-10 1 16,4-3 0-16,2-2 1 15,-2-3-1-15,-10-1 1 0,4 1-1 16,-4 3 1-16,-2-3-2 15,-7-3 1-15,-2 3-2 16,-4-1 0-16,-2-7 0 16,-6 0 0-16,-7 6 0 15,-5 1 1-15,-6-4 1 16,-6-3 0-16,-6 0 0 16,-6-8 1-16,-3 2-1 15,-3-4 0-15,-6-12 0 16,0 4 0-16,-6 2-3 15,0-13 1-15,-3-6 0 16,-3-2 1-16,3 3-1 16,0-3 0-16,0-3 0 15,-2 5 1-15,-4-2-1 16,-3 11 1-16,0-1-1 16,-6-2 0-16,4 2-1 15,-4-2 1-15,-6 11-1 0,0-1 0 16,-2 0 0-16,-4 6 1 15,0 2 0-15,7 6 0 16,-4 15-1-16,-9 4 1 16,-2-1-1-16,-4 10 1 15,-11 7-3-15,-4 6 1 16,1 9-2-16,-7 6 1 16,-2 4-1-16,-12 1 0 15,-4-1 0-15,1 8 1 16,-3-2 1-16,-6 0 1 0,-7 5 0 15,4 5 1-15,-3 3 0 16,3 6 0-16,-6 4-1 16,9 3 0-16,-4 6-1 15,4 10 1 1,-6 0-1-16,3-2 0 0,9 7 0 16,-4 3 0-16,7 8 0 15,3 8 1-15,3 5-1 16,2 3 0-16,13-3 0 15,-1 11 1-15,1 8-2 16,5 2 1-16,10 11 0 16,-7 0 0-16,4 11-1 15,2 12 1-15,4 4 0 16,2 7 0-16,6 6 1 16,-5-1 0-16,8-9 0 15,0-1 0-15,10 0 0 16,5-6 1-16,6-1-1 15,6-1 1-15,9 2-1 0,9-1 1 16,12 1-1-16,9-2 0 16,0 6 0-16,11-3 0 15,7 2 0-15,9 11 0 16,8-5 0-16,1-3 1 16,8-8 0-16,-11-11 0 15,2-4 1-15,10-17 0 0,2 0 0 16,7-15 0-1,8-14-1-15,-6-7 1 0,4-9 0 16,-1-8 0-16,3-2-1 16,-8-3 0-16,-4-5-1 15,-5-2 0-15,-4-4 1 16,-2 1 0-16,-4-3-1 16,-2 0 0-16,-10 0-2 15,-5-1 1-15,-9 1-3 16,-9-2 0-16,-13-4-5 15,-8-2 0-15,-12-2-6 16,-14-12 1-16,-7-17 0 16,-3-12 1-16</inkml:trace>
  <inkml:trace contextRef="#ctx0" brushRef="#br0" timeOffset="43764.7724">5800 9750 42 0,'-42'-13'21'0,"33"-1"-38"0,9 14 46 15,3 0-32-15,6 8 1 16,6 0-1-16,3 13 0 16,6 14 4-16,15-3 0 15,14 13-2-15,22 5 0 16,8 11 1-16,15 10 0 15,6-2 2-15,7-11 0 16,-19-5 1-16,-9 3 1 0,-14-9 1 16,-19-4 0-16,-17-1 1 15,-21 8 1-15,-30 3-1 16,-36 13 0-16,-38 3-6 16,-57 10 1-16,-47 14-14 15,-30-6 1-15,-27-31-3 16,-3-30 0-16</inkml:trace>
  <inkml:trace contextRef="#ctx0" brushRef="#br0" timeOffset="90918.0948">12405 4360 16 0,'-27'-29'8'0,"12"11"-6"16,15 15 8-16,0 3-13 15,-3 5 1-15,3 11 1 16,0 13 1-16,3 22 1 15,3 17 1-15,3 14-2 16,6 19 0-16,6 13 2 0,3-6 0 16,6-2 0-1,-4-21 1-15,1-11 1 0,-6-13 1 16,-3-19 1-16,-3-16 1 16,-6-12-1-16,-3-22 1 15,-9-13-2-15,-6-22 1 16,-6-12-3-16,-6-22 0 15,-3-5-2-15,6-13 0 16,0-9-1-16,7-1 0 0,5 7-1 16,9 2 0-16,6 7 0 15,5 1 1-15,4 9-1 16,3 5 0-16,0 10 0 16,0 9 0-16,0 10 0 15,2 5 1-15,-2 11-1 16,9 2 0-16,0 12-1 15,0 7 0-15,5 8 0 16,4 8 0-16,0 2-1 16,-4 6 1-16,-5 8 0 15,-6 5 1-15,-9-3 0 16,-9 9 1-16,-12-6 0 16,-9 5 1-16,-6 3-1 15,-3-8 1-15,3-5 0 16,4-3 0-16,5 1-1 15,0-9 1 1,6-3 0-16,0-2 0 16,3-2 0-16,0 2 1 15,3 0 0-15,0-3 1 16,0 3-1-16,0 8 1 16,-3 0 0-16,0-3 1 15,0 5-1-15,-6 3 0 16,-6-5 0-16,-3 0 0 15,0-3-1-15,4-5 1 16,-7 3-1-16,0-8 1 16,3-6-1-16,3 0 0 15,0 6-1-15,3-6 1 0,0 6-2 16,1-3 1-16,-1-3-1 16,0 6 1-16,0-3-2 15,0 3 1-15,3-1-1 16,0-2 0-16,0-5-5 15,0 5 0-15,-3 0-9 16,0-3 0-16</inkml:trace>
  <inkml:trace contextRef="#ctx0" brushRef="#br0" timeOffset="91701.1302">13489 4008 37 0,'-15'-52'18'0,"50"4"-19"15,-11 32 21-15,18 0-21 16,5-5 0-16,22-3 0 16,8 6 0-16,4 10-1 15,-10 8 1-15,-14 8-2 0,-22 18 0 16,-26 11 0-16,-21 11 0 16,-14 2 1-16,-7 6 0 15,0-6 3-15,6-5 0 16,7-8 1-16,14 3 1 15,9-1 1-15,11-4 1 16,13-9-1-16,18-5 1 16,14 0-2-16,16-5 1 15,11-2-2-15,0-7 1 16,-2-4-3-16,-16 2 1 16,-14 1-2-16,-9 2 0 0,-16 8 0 15,-8-1 0-15,-18 15 0 16,-21 7 1-16,-17 2-1 15,-28 6 1-15,-23 8-2 16,-21 0 1-16,-24 11-7 16,-24 7 0-16,-9-13-2 15,3-26 0-15</inkml:trace>
  <inkml:trace contextRef="#ctx0" brushRef="#br0" timeOffset="92420.781">14542 3360 35 0,'-3'-39'17'0,"-24"-38"-29"0,16 56 33 0,-10-3-26 15,-18-5 1-15,-18 0-3 16,-17 5 1-16,-18 0 8 15,-21 16 1-15,-18 8-6 16,-24 16 0-16,-12 16 2 16,-23 15 1-16,-7 17 1 15,-14 13 0-15,9 20 0 16,-1 4 1-16,13 15-1 16,23 17 1-16,12-1-1 15,21 11 0-15,18 8-1 16,9 5 1-16,21 13-1 15,17 0 1-15,19-10-2 16,26 3 1-16,24-14 0 16,27-13 0-16,23-14 0 15,22-7 1-15,29-21 0 16,27-17 0-16,24-17 1 16,26-36 0-16,40-20 1 0,32-29 0 15,20-19 0-15,31-19 0 16,15-23-1-16,-10-6 1 15,1-23-1-15,-16-14 0 16,-23-5 0-16,-21-8 1 16,-26-2 0-16,-25-3 0 15,-38-3 0-15,-24-3 1 16,-33 4-1-16,-36 1 0 16,-35 4-2-16,-36 7 0 0,-41 6-2 15,-49 18 1-15,-58 11-4 16,-49 24 0-16,-53 34-9 15,-47 24 0-15,-28 5 0 16,19-8 1-16</inkml:trace>
  <inkml:trace contextRef="#ctx0" brushRef="#br0" timeOffset="100558.5908">6247 4577 20 0,'-18'-16'10'0,"9"-13"-11"16,9 24 10-16,-3-3-9 16,0 0 0-16,0-2 0 15,0-4 1-15,3-2-2 16,3 6 1-16,6-1 0 15,6 3 0-15,0-5 0 16,11 3 0-16,10 2 0 16,0 5 1-16,5 3-1 15,-8 3 0-15,-6 5 2 16,-9-1 0-16,-9 9 1 16,-15 0 1-16,-15 5 0 15,-9 3 1-15,-11-3 0 16,-13 1 0-16,3-7-1 15,7 1 0-15,-4-8-3 0,9-8 1 16,7-5-2-16,8 2 1 16,9-15-2-16,12-1 0 15,9-5 0-15,6-5 0 16,6 8-1-16,6 0 1 16,2 2 0-16,4 4 0 15,-6 4 0-15,-3 8 1 16,-9 6-1-16,0 2 1 0,-1 3-1 15,-2 0 1-15,-3 5 0 16,0-5 0-16,-3 0 1 16,-3-2 0-16,-3-4 1 15,3-7 0-15,-3-3-1 16,0 0 1-16,0 5-1 16,0-5 1-16,0 3-2 15,6 3 0-15,0-6-1 16,0 8 0-16,3 0 0 15,-6 2 0-15,0-2-2 16,3 6 0 0</inkml:trace>
  <inkml:trace contextRef="#ctx0" brushRef="#br0" timeOffset="101366.8446">7321 4419 31 0,'-56'-6'15'0,"20"-15"-7"0,27 13 13 0,-3-2-22 16,3-4 0-16,-3 1-3 16,9 3 0-16,6-6 4 15,9-3 0-15,3 1-2 16,9 2 0-16,6 5-1 0,2 3 1 15,1 11 1-15,-6 2 0 16,-9 0 1-16,-6 9 0 16,-12 4 1-16,-6 3 1 15,-6 1 1-15,-6-7 0 16,-3 7 1-16,0-7 1 16,3-1-1-16,-3-6 1 15,1-6-2-15,-1-4 1 16,3-6-2-16,3-6 0 15,3-7-1-15,9 3 0 16,6-3-2-16,3-9 1 16,9 7-1-16,0 1 0 0,6 9 0 15,3 3 0-15,2 10-1 16,1 0 1-16,3 10 0 16,-3-2 0-16,-1-3 0 15,4 1 1-15,3-4 0 16,0-4 0-16,-4-4 1 15,-8 1 1-15,-9 3-1 16,-9-6 1-16,-18 0-1 16,-11 10 0-16,-22 6 0 15,-6 3 0-15,-2 5-2 16,8 0 1-16,12-3-9 16,22-3 0-16,22-10-2 15,13-15 0-15</inkml:trace>
  <inkml:trace contextRef="#ctx0" brushRef="#br0" timeOffset="102898.6255">6092 4794 13 0,'-6'-10'6'0,"9"-9"-4"15,0 11 2-15,0 3-5 16,-3-3 1-16,3-8-1 15,-3 3 1-15,0-6 2 16,-3 6 0-16,0-3 0 16,0 0 0-16,3 3-1 0,3 0 1 15,9 2-1-15,12-2 1 16,5-3-2-16,7 0 0 16,9 3-1-16,5 0 0 15,4 2 1-15,-4 11 0 16,-11 0 1-16,-6 8 1 15,-18 3 1-15,-9-1 0 16,-12 1 2-16,-15 5 1 16,-12 0 1-16,-3 5 0 0,-8-5-1 15,2-3 1-15,3-8-2 16,7-7 0-16,2-4-4 16,9-7 0-16,6-8-2 15,9-11 1-15,9-2-2 16,12 2 1-16,0 0 0 15,6 6 0-15,-3 7 0 16,0 3 1-16,2 11 0 16,-5 10 0-16,0 11-1 15,0 6 0-15,-6 1 1 16,-6 6 0-16,-6-5-1 16,-6 5 1-16,-6-2-2 15,-9-1 1-15,1-10-8 16,-1 0 0-16,0-21-2 15,12-11 0-15</inkml:trace>
  <inkml:trace contextRef="#ctx0" brushRef="#br0" timeOffset="104115.6582">7351 4337 18 0,'-12'-14'9'0,"0"20"-11"16,9-6 13-16,-6 8-11 15,0-1 0 1,-3 4 1-16,3 0 1 0,0-3-2 16,1-1 1-16,2 1 1 15,0-8 0-15,6-5 1 16,3-3 0-16,3-5 0 15,5-6 1-15,4 4-1 16,3 1 1-16,-3 1-1 16,-6 3 0-16,-6-6-1 15,-6 5 1-15,-9 6-1 16,-3 2 0-16,0 3-3 0,3-3 1 16,9 6-10-16,30-8 1 15</inkml:trace>
  <inkml:trace contextRef="#ctx0" brushRef="#br0" timeOffset="105466.5344">8053 4569 20 0,'-38'0'10'0,"-4"8"-10"0,36-8 11 16,0 3-13-16,0 2 1 16,0-5 0-16,3 0 0 0,3 0 3 15,0 0 0-15,0 0 1 16,6-8 0-16,3 8 1 15,0-5 1-15,3 2 0 16,3 3 1-16,6 0-1 16,8 0 1-16,-5-8-2 15,6 3 0-15,6-3-1 16,8 0 1-16,7 0-1 16,3-8 0-16,5 8 0 15,1-7 1 1,47-4 0-1,-9 6 1-15,-6 5-1 16,-8 0 0-16,2 0-2 16,9 13 1-16,-3-2-2 15,4 2 1-15,-7 1-2 16,9-6 0-16,0 2 0 16,-5-2 0-16,2 3 1 0,-9-3 0 15,4-3 1-15,-4 6 0 16,-3 7-1-16,-5-2 1 15,-1 8 0-15,0-3 0 32,28 3-2-32,-13 0 1 15,-12-5-1-15,1 2 1 16,5 0-1-16,-6-5 0 16,4 5 0-16,-1-2 1 15,-6-3-1-15,-2 5 1 0,-16-5-1 16,-11 0 1-16,-12 3-1 15,-13-1 0-15,-8-2-3 16,-9-5 1-16,-9 2-7 16,0-2 1-16,0-1-6 15,3-2 1-15,9-2-6 16,12-1 1-16</inkml:trace>
  <inkml:trace contextRef="#ctx0" brushRef="#br0" timeOffset="105993.2677">11179 4310 26 0,'-30'-26'13'0,"-9"26"-15"0,27-6 18 0,-3-2-16 15,-2 3 0-15,-4 0 0 16,3 2 1-16,3 3-1 15,0 5 1-15,6-2 1 16,3 0 0-16,9-3 1 16,18 2 1-16,9 4 0 15,9-4 1-15,14 12 0 16,7-4 0 0,5 9-2-16,4-1 0 0,-1 1-2 15,-5 12 0-15,-16 6-2 16,-14-2 1-16,-12 5 1 15,-15 5 1-15,-15-6 2 16,-18 14 1-16,-15 0 1 16,-17 13 0-16,-7 3-1 15,-11-8 1-15,0-3-9 16,-4 0 0-16,1-13-13 0,-4-13 0 16,13-29-1-16,11-25 0 15</inkml:trace>
  <inkml:trace contextRef="#ctx0" brushRef="#br0" timeOffset="115209.0587">15423 3305 7 0,'15'-14'3'0,"6"6"-1"16,-18 3 3-16,-3-3-4 16,0 0 0-16,-3 0 3 15,-3 0 0-15,0 0-4 16,-6 1 0-16,3 1 3 15,-3 4 1-15,0-4 1 16,1 4 0-16,-1-6-1 16,0 2 1-16,-3 4-1 0,-3-11 1 15,-3-1-1-15,-6 4 0 16,-5-6-2-16,-4-3 1 16,-6 3-1-16,-8-7 1 15,-1 7-1-15,-8-8 0 16,-10 3 0-16,1 5 0 15,-10-5-1-15,1 0 0 16,-4 2-1-16,-11 3 1 16,3 6-1-16,-15-1 0 15,2 3 0 1,-8 8 0-16,0 8 0 0,-9 3 0 0,-3 7 0 16,-3 9 1-16,0 10-1 15,0 5 0-15,3 3 0 16,3 8 0-16,3 0-1 15,9 8 1-15,3 0-1 16,2 13 0-16,4-3 0 16,0 11 1-16,0-3 0 15,-7 6 0-15,-2 13 0 16,9 0 0-16,3 0 0 16,9-6 1-16,11-4-1 15,7 4 0-15,11-10 0 16,7 0 0-16,8-8 0 15,9-5 1-15,6-3-1 16,15 3 1-16,9 3-1 16,9-9 0-16,9-2 0 15,9 2 1-15,9-10-1 16,6-5 0-16,8 2 0 0,13-2 1 16,14-8 0-16,6-1 0 15,7-4-1-15,11-4 1 16,15-7 0-16,6-8 1 15,6-5-1-15,9-6 0 16,12-2 0-16,9-9 0 16,8 1 0-16,7 2 0 15,6-5-1-15,8-5 0 16,10-5 0-16,5-3 1 0,-8-3-1 16,5-5 0-16,-11-8 0 15,-4-8 0-15,-2 0 0 16,-24-14 1-16,2-4-1 15,-20-3 1-15,-9-8 1 16,-9-3 0-16,-14-8-1 16,-10-7 1-16,-9 4 0 15,-14-7 0-15,-10 3-1 16,-17 20 0-16,-13-36-2 16,-17 7 1-16,-18-2-1 15,-14-8 1-15,-10-8-1 16,-9 10 1-16,-18-5 0 15,1-7 1-15,-16 10-1 16,-11 13 1-16,-12 13-2 16,-21 11 1-16,-18 21-9 15,-33 24 0-15,-38 21-7 16,-13-8 1-16</inkml:trace>
  <inkml:trace contextRef="#ctx0" brushRef="#br0" timeOffset="126994.8143">10441 3059 20 0,'-36'-16'10'0,"0"8"-10"16,27 5 11-16,0 3-12 15,-3 3 0-15,3 2-2 16,0-5 1-16,6 8 1 0,1-5 1 16,4 5-2-16,1 5 1 15,3 0 0 1,6 6 1-16,6 7 1 0,6 8 1 15,9 3 0-15,17 16 1 16,16 14-1-16,29 15 1 16,9 15 0-16,21-4 0 15,18 10 1-15,27 3 0 0,14-3 1 16,34-2 1 0,23-1 1-16,27 1 0 0,26 7-1 15,13 3 1-15,0-5-2 16,17 8 1-16,-9 13-2 15,-11-8 1-15,0 19-2 16,-19-3 0-16,-23-3-1 16,-35-16 1-16,-22-7-2 15,-38-22 1-15,-30-2-6 16,-30-19 0-16,-24-21-11 16,-26-27 1-16,-22-28-3 15,-14-32 1-15</inkml:trace>
  <inkml:trace contextRef="#ctx0" brushRef="#br0" timeOffset="127565.862">15739 2008 22 0,'-27'-37'11'0,"18"11"-13"16,9 23 16-16,-3-5-15 16,-3 8 0-1,-3 0 1-15,-6 0 0 0,-5 11 1 16,-1 15 0-16,-9 14-1 16,-15 18 1-16,-11 13 1 15,-28 38 0-15,-20 34 0 16,-33 47 1-16,-23 43 0 15,-22 24 0-15,-6-6 1 16,1 8 1-16,-13-10-1 16,13 0 1-16,8-27 0 15,13 0 1-15,11-31 0 16,18-17 0-16,12-9 0 16,12-23 0-16,15-15-2 15,20-21 1-15,10-8-2 0,8-13 0 16,7-6-2-16,8-10 1 15,12-19-5-15,6-15 0 16,7-14-9-16,14-19 1 16,15-25-6-16,3-33 1 15</inkml:trace>
  <inkml:trace contextRef="#ctx0" brushRef="#br0" timeOffset="129503.4858">8229 4310 20 0,'-9'-8'10'0,"12"11"-9"0,-3 5 10 16,0 10-11-16,-3 14 1 15,3 8 1-15,-3 5 0 16,0 10-2-16,6-5 1 0,0-12 1 15,0-7 1-15,3-10 1 16,6-13 0-16,6-13 0 16,6-19 0-16,5-13-1 15,1-8 0-15,6-8-1 16,0 11 1-16,-4 8-2 16,4 12 1-16,-9 14-1 15,-9 16 1-15,-6 24-1 16,-4 13 0-16,-5 13-2 15,9-5 1-15,3-8-4 16,15-10 1-16,21-17-1 16,14-18 1-16,12-26 1 15,1-22 1-15,11-10 3 16,-3-6 0-16,-2-7 3 16,-7 2 1-16,-8 14-1 15,-10 18 0-15,-14 7-1 16,-18 30 1-16,-18 30-3 15,-21 20 1-15,-9 27-1 0,6-17 1 16,-12 38-3-16,24-24 1 16,21-13-4-16,18-24 0 15,17-29 0-15,19-16 1 16,11-13-1-16,0-19 0 16,-2-7-2-16,-4-1 1 15,10 1-8-15,-16-6 1 16</inkml:trace>
</inkml:ink>
</file>

<file path=ppt/ink/ink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3-07T19:40:46.692"/>
    </inkml:context>
    <inkml:brush xml:id="br0">
      <inkml:brushProperty name="width" value="0.05292" units="cm"/>
      <inkml:brushProperty name="height" value="0.05292" units="cm"/>
      <inkml:brushProperty name="color" value="#FF0000"/>
    </inkml:brush>
  </inkml:definitions>
  <inkml:trace contextRef="#ctx0" brushRef="#br0">8878 4781 1 0,'-3'-8'0'0,"3"8"0"0,0 0 0 15</inkml:trace>
  <inkml:trace contextRef="#ctx0" brushRef="#br0" timeOffset="226.8677">8890 4805 4 0,'3'13'2'0,"24"-10"1"0,-19-3 4 16,4 0-3-16,6 0 0 16,6-3 2-16,6-5 0 15,20-2-8-15,16-4 1 16,26 4 5-16,24-9 1 0,24-2-2 15,21-8 1-15,29 8-2 16,10 2 1-16,20 6-1 16,0 5 0-16,10 11-1 15,-7 7 1-15,-9 9-3 16,-17-3 0-16,-7 2-4 16,-26-2 1-1,-9-5-4-15,-16-3 0 0</inkml:trace>
  <inkml:trace contextRef="#ctx0" brushRef="#br0" timeOffset="92869.5531">11863 11650 17 0,'-3'-6'8'0,"3"-12"-12"0,0 12 8 0,-3-4 0 16,0-1 0-16,-6-2 1 16,4 3 1-1,-4-6-7-15,-6-3 1 0,-3-2 5 16,-6 2 1-16,0 1-2 15,-6-3 1-15,-11-3-1 16,-10 0 1-16,-5 3-2 16,-16 2 1-16,-14 4-3 15,-18-1 1-15,-12 2-2 16,-15 1 1-16,-18 5-2 16,-6 3 1-16,-18 5 0 15,-8 3 0-15,-7-3 0 16,-2 5 0-16,-1 0 1 15,-8 6 0-15,-1 5 0 0,-8 5 0 32,-161 37 0-32,39 3 0 15,20 8-1-15,21 2 0 16,36 6 0-16,18 0 0 16,42 7-1-16,20 4 1 15,27-6-1-15,18 10 0 16,24-4 0-16,18 4 0 15,23-2-1-15,21-3 1 16,22 6 1-16,20 8 0 16,18-4-1-16,17 15 1 0,16-1 0 15,20 5 1-15,25-2-1 16,17 0 1-16,27-3-1 16,23-3 0-16,22-13 0 15,11-5 1-15,25-10-1 16,8-11 0-16,21-14 0 15,12-12 0-15,6-20 0 16,14-17 0-16,7-14 0 16,3-11 1-16,-1-15 0 15,-5-14 0-15,3-13 0 16,3-13 1-16,-13-3 1 16,-8-10 0-16,-15-16 0 15,-24 2 1-15,-20-4 1 16,-31-7 0-16,-14-4 0 15,-27 2 1-15,-24 1-3 16,-18-7 1-16,-29 4-3 0,-28-8 0 16,-26-11-2-16,-30-11 0 15,-26 6-2-15,-28-3 1 16,-38 3-1-16,-21 21 1 16,-33 2-1-16,-29 14 1 15,-30 21-6-15,-39 16 0 16,-39 21-7-16,-20 5 1 15</inkml:trace>
</inkml:ink>
</file>

<file path=ppt/ink/ink6.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3-07T19:43:11.674"/>
    </inkml:context>
    <inkml:brush xml:id="br0">
      <inkml:brushProperty name="width" value="0.05292" units="cm"/>
      <inkml:brushProperty name="height" value="0.05292" units="cm"/>
      <inkml:brushProperty name="color" value="#FF0000"/>
    </inkml:brush>
  </inkml:definitions>
  <inkml:trace contextRef="#ctx0" brushRef="#br0">8160 8826 23 0,'-35'-18'11'0,"38"18"-20"0,6 0 11 15,0 3-9-15,5-1 1 16</inkml:trace>
  <inkml:trace contextRef="#ctx0" brushRef="#br0" timeOffset="454.7318">12140 8821 43 0,'-42'-29'21'0,"1"21"-38"0,38 8 42 16,3 3-35-16,6 5 0 0,9 5-8 15,11-8 1 1</inkml:trace>
  <inkml:trace contextRef="#ctx0" brushRef="#br0" timeOffset="781.3667">16138 9120 25 0,'-24'0'12'0,"18"37"-39"0,12-34 18 16</inkml:trace>
  <inkml:trace contextRef="#ctx0" brushRef="#br0" timeOffset="1547.8846">10485 5527 14 0,'-27'-13'7'0,"24"13"-20"0,9 5 8 16,12-2 4-16,18-6 1 16</inkml:trace>
  <inkml:trace contextRef="#ctx0" brushRef="#br0" timeOffset="1818.4041">14765 5397 40 0,'-32'-60'20'0,"11"38"-44"16,18 25 41-16,3 10-30 15,3 27 0-15</inkml:trace>
  <inkml:trace contextRef="#ctx0" brushRef="#br0" timeOffset="2296.5628">10524 13523 17 0,'-51'34'8'0,"69"-2"-23"0,0-37 8 16</inkml:trace>
  <inkml:trace contextRef="#ctx0" brushRef="#br0" timeOffset="5824.7323">10836 12155 21 0,'-23'-19'10'0,"2"-4"-7"0,12 15 11 0,-3-3-15 15,-6 3 0-15,-6-2 1 16,-5-1 0 0,-7-2 0-16,-3 5 1 0,0-3-1 15,-8 6 1-15,-4 5 0 16,1 3 0-16,-4 10-1 16,-3 5 1-16,-2 6-1 15,2 13 0-15,-2 0 0 16,2 11 0-16,-2 7 0 15,5 12 0-15,1 4 0 16,2 3 0-16,3 19 0 16,7 5 0-16,5 13-1 15,6 5 1-15,9 1-1 16,12 7 0-16,6-2-1 16,9 5 1-16,6-14 0 15,3-9 0-15,6-17 1 16,0-16 1-16,6-5 0 15,5-15 1-15,10-6 0 16,3-14 0-16,14-7-1 0,7-10 0 16,5-12-1-1,13-10 0-15,-7-13 0 0,9-11 0 16,4-13 1-16,-7-5 0 16,0-21 2-16,-8-17 0 15,-4-12 1-15,0-14 1 16,-5-5-1-16,-9-3 1 15,-10 8 0-15,-11 1 0 16,-12 4-3-16,-12 3 1 0,-12 1-7 16,-9 9 0-16,-12-7-7 15,-36 0 0-15</inkml:trace>
  <inkml:trace contextRef="#ctx0" brushRef="#br0" timeOffset="25505.758">14527 5218 18 0,'-17'-8'9'0,"5"2"-7"16,9 12 9-16,0-6-11 15,0 0 0-15,0 2 1 16,0-4 1-16,-3 2-2 15,0 2 1-15,0 4 1 16,-3-6 0-16,-3 8 0 16,0-8 0-16,3 5-1 15,0-3 1-15,3 1-1 16,0-3 1-16,3-3-1 0,0 1 0 16,3-1 0-16,0 1 0 15,0 2 0-15,-3 0 0 16,3 0-1-16,0 0 1 15,0 0-1-15,-3 0 1 16,3 0-1-16,-6 0 1 16,4 0-1-16,-1 0 1 15,0 0 0-15,-3 0 0 16,3 0 0-16,-3 0 0 0,0 0-1 16,0 0 1-16,0 0-1 15,0 0 1-15,0 0-1 16,0 0 1-16,3 0-1 15,-3 0 0-15,3 0 0 16,0 0 0-16,0 0-1 16,0 0 1-16,0 2-1 15,3 1 1-15,0 2-2 16,3-2 0-16,0-1-1 16,0 4 0-16,0-4-2 15,-3 1 0-15,3 0-4 16,-3-1 0-16</inkml:trace>
  <inkml:trace contextRef="#ctx0" brushRef="#br0" timeOffset="30731.7856">10429 5445 11 0,'-15'-8'5'0,"3"0"-6"0,12 8 5 16,0 6-9-16,6 1 1 0</inkml:trace>
  <inkml:trace contextRef="#ctx0" brushRef="#br0" timeOffset="32024.9773">10438 12851 25 0,'-36'5'12'0,"30"-2"-18"15,9-3 12-15,6 0-14 16,6 0 0-16,0 0-1 15,2-3 0-15</inkml:trace>
  <inkml:trace contextRef="#ctx0" brushRef="#br0" timeOffset="32760.4156">8434 8906 6 0,'-35'10'3'0,"29"-2"-8"16,6-5 3-16</inkml:trace>
  <inkml:trace contextRef="#ctx0" brushRef="#br0" timeOffset="52590.3062">15718 9345 8 0,'-9'-5'4'0,"3"-3"-1"15,6 5 4-15,-3-2-6 16,0 0 0-16,0-3 2 16,0 2 1-16,0 1-5 15,0 0 1-15,0 2 1 16,3 3 1-16,0 0-1 16,0 0 0-16,0 3-1 15,0-1 1-15,0 1 1 16,0 0 0-16,0 2 1 15,-3 3 1-15,0 0 0 16,0 2 0-16,-3 1-1 16,-3 5 1-16,-5 0-2 15,2-3 1-15,0 3-2 0,-6 5 1 16,-6 3-1-16,-6 2 1 16,-2 1-1-16,-4 10 0 15,-9 3-1-15,-8 5 0 16,-7 5 0-16,-5 0 0 15,-10 8 0-15,-5 3 0 16,-9 3-1-16,-1 4 1 16,-5 4 0-16,-6 5 0 15,-3-9-1-15,2 6 1 0,-2 3 0 16,-6-3 0-16,0 3 0 16,-3 5 0-16,3-5 0 15,-3 2 0-15,-6 6 0 16,5-6 0-16,-5 3 0 15,6-2 0-15,-6-1 1 16,6-2 0-16,3-3-1 16,3-5 1-16,6-9-1 15,5-7 1-15,4-5 0 16,15 0 0-16,5-6-1 16,7-2 1-16,-1-9-1 15,10-4 1-15,-1-1 0 16,4 1 0-16,2-1 0 15,0-2 1-15,7-3 1 16,2 0 0-16,6-5 1 16,7-3 0-16,2 1-1 0,3-4 1 15,3 1-2 1,3-1 1-16,0 1-1 0,4-6 0 16,2 1-2-16,3-1 1 31,-6-2 0-31,0 2 0 15,0-3-1-15,3 1 1 16,0-3-4-16,0 3 0 0,3-1-5 16,3-7 1-16,1 0-8 15,5 0 1 1,2-3-1-16,1-8 0 0</inkml:trace>
  <inkml:trace contextRef="#ctx0" brushRef="#br0" timeOffset="52907.1198">11908 11462 30 0,'-30'0'15'0,"24"8"-34"16,6-6 30-16,0 4-16 15,0 2 0-15,0 2 4 16,-3 9 0-16,-6 7 6 16,-11 3 0-16,-7 14 0 15,-3 2 0-15,-3 10 3 16,3-2 1-16,7 5-1 0,8-5 0 16,12 0-1-16,15-5 1 15,14-3-4-15,13-6 1 16,27-10-9-16,26-2 0 15,27-11-8-15,-15-24 0 16</inkml:trace>
</inkml:ink>
</file>

<file path=ppt/ink/ink7.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3-07T19:44:21.303"/>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B0F0"/>
    </inkml:brush>
  </inkml:definitions>
  <inkml:trace contextRef="#ctx0" brushRef="#br0">16215 9313 21 0,'-15'6'10'0,"6"-6"-10"16,6 0 11-16,0 0-12 16,-3 2 1-16,0 1 0 15,-3 2 1-15,-2 3-1 16,-4 0 1-16,0 5 0 16,-3 3 0-16,0-3 0 15,-6 1 1-15,3 4-1 16,-5 3 1-16,-4 6 0 15,3-1 0-15,-6 11-1 16,-5 3 0-16,-4 2-1 16,-6 6 1-16,-2 2-2 0,-1 0 1 15,-8 6-1 1,2-3 1-16,-2 5-1 0,-4 6 1 16,-2 2 0-16,2 3 1 15,1-1-2-15,-13 4 1 16,7-1-1-16,-7-5 0 15,-2 6 0-15,2 5 0 16,4-9 0-16,-9-1 0 0,5-1 1 16,-2 2 0-16,-1 1-2 15,4-5 1 1,3-1-1-16,-1 6 1 0,1-8-1 16,-4 2 1-16,-2-4 0 15,2 7 1-15,4-3 1 16,-3-2 0-16,-1 8 0 15,1-3 1-15,-4 0-1 16,4-5 1-16,3-3-1 16,8 0 0-16,-2-5-1 15,5-5 1-15,3-6-1 16,1 3 1-16,-1 3-1 16,1-8 1-16,2 2-1 15,4 3 0-15,-1 0 2 16,0 5 0-16,-5 0 1 15,2-2 1-15,4-3-1 16,-1 0 1-16,0 3 0 16,4-6 0-16,2-5-2 15,4 3 1-15,5-3-2 16,0-3 0-16,3-2 0 0,1-6 1 16,5-2 0-16,-3-5 1 15,6-3 0-15,3-6 0 16,7-2 0-16,2-3 0 15,3 3-1-15,6-2 1 16,0-6-2-16,3 0 0 16,3-3-1-16,-3 3 1 15,0 0-1-15,3 0 1 0,0 0-1 16,0 3 0-16,-3-3 0 16,3 2 0-16,-3-2 0 15,0 0 1-15,0 3-1 16,-3-3 0-16,0 3 0 15,-3 2 1-15,0-3-1 16,3 1 1-16,-6 0-1 16,3-3 1-16,0 2-1 15,3 4 1-15,-3-1-1 16,0 0 1-16,0 1-1 16,0-6 1-1,0 0-1 1,-3-3 1-16,3 3-1 15,0-5 0-15,0-1-1 16,0 1 1-16,4-3-1 16,-1-5 0-16,3 0 1 0,0-6 0 15,3-5 0 1,-1 1 0-16,1-4 0 0,0 3 0 16,-3-5 0-16,0-3 1 15,-3 3-1-15,0 0 1 16,1 0-1-16,-4 3 1 15,3-1-1-15,-3-2 0 16,3 8-1-16,-3 2 1 16,3 6-1-16,0 0 1 0,0 2-1 15,0 3 0-15,0 6-1 16,0 10 1-16,-3 13 0 16,-3 13 0-16,-3 14 0 15,-6 18 0-15,-3 11 0 16,3 2 1-16,1 3 0 15,2-8 0-15,6-13 1 16,6-11 0-16,6-5 0 16,12-10 0-16,9-11 0 15,11-11 1-15,13-5-1 16,8-6 0-16,13-10-1 16,-16 3 1-16,52-13-6 15,-1-1 0-15,0 1-9 16,-18-6 0-16</inkml:trace>
  <inkml:trace contextRef="#ctx0" brushRef="#br0" timeOffset="2599.786">8988 9168 13 0,'-18'2'6'0,"27"-9"-7"16,0 1-9-16,6-2 8 16,3-2 1-16</inkml:trace>
  <inkml:trace contextRef="#ctx0" brushRef="#br0" timeOffset="3068.8121">12834 8930 24 0,'-36'-11'12'0,"24"38"-22"16,12-22 24-16,0 0-24 15,3 6 1-15</inkml:trace>
  <inkml:trace contextRef="#ctx0" brushRef="#br0" timeOffset="11082.1186">12015 12430 19 0,'-21'5'9'0,"12"9"-14"16,9-9 9-16,-3-2-2 0,0-3 0 16,-3 2 4-16,1-2 0 15,-1 0-6-15,0-2 0 16,0-6 4-16,0 5 0 16,3-5 0-16,3 0 0 15,0 3-2-15,3-3 1 16,3-3-1-16,3-5 0 15,0-2 0-15,-1-3 0 0,4 0-1 16,0-1 1-16,3-7 0 16,0 3 0-16,0-3 0 15,0-3 0-15,3-5 0 16,0-5 0-16,2-1-1 16,4-10 1-16,-3 0-1 15,3-2 1-15,-3-3 0 16,-1-3 0-16,1-5 1 15,-3 2 0-15,0-2 0 16,-6 3 1-16,6-1-2 16,3-2 1-16,-1-6-2 15,7-2 1-15,3 0-2 16,3-2 1-16,0-1-1 16,2 3 0-16,-5 0 0 15,3-6 0-15,-1-4 1 16,1 7 0-16,0-8 0 15,-3-2 1-15,-6 8-1 16,-1 2 0-16,1-5 0 16,3 10 1-16,-3 9-2 0,0-1 1 15,-1 3-2-15,-2 11 1 16,-3 8 0-16,-3 0 1 16,0 5-1-16,-3 2 0 15,0 3 0-15,0 3 0 16,2-5 0-16,1-1 0 15,-3 4 0-15,0-1 0 16,0 6 0-16,-3-1 1 0,0 11-1 16,0 3 1-16,-3 2-1 15,0 3 0-15,0 3 0 16,-3 0 0-16,-3 5 0 16,3-5 0-16,0-1 0 15,-3 6 0-15,0 0 0 16,0 0 0-16,0 0-1 15,0 0 1-15,0 0 0 16,-3 3 0-16,0 2 0 16,-3 3 0-16,-3 3 0 15,-3 5 0-15,-6 2 0 16,-3 1 1-16,0 2-1 16,-2-3 0-16,-1 1 0 15,0 5 0-15,0 5 0 16,0-3 0-16,-2 6 0 15,-7 2 0-15,-9-2 0 16,0-3 1-16,1-2-1 16,-4-6 0-16,6 0 0 15,7-5 1-15,2-3-1 0,9-2 1 16,3-6-1-16,6-5 0 16,6-3-1-16,6-5 1 15,6-7-2-15,9-9 1 16,6-8 0-16,9-2 1 15,3-3-1-15,5-1 0 16,-5 1 1-16,6-2 0 16,2-1 0-16,7 6 0 15,3-6-1-15,2 0 1 0,4 6-1 16,-4 7 1-16,-5 4-1 16,-6 7 1-16,-1 5-1 15,-8 9 1-15,-6 7 0 16,-3 8 1-16,-7 3 2 15,-5 10 0-15,0 9 1 16,-3-1 0-16,0 3-3 16,3 0 0-16,0 0-11 15,6-5 1-15,3-13-10 16,-7-19 1-16</inkml:trace>
  <inkml:trace contextRef="#ctx0" brushRef="#br0" timeOffset="12687.0324">13652 8668 12 0,'-3'2'6'0,"-3"9"5"0,3-14-7 16,0 3-2-16,-3 0 0 16,-3 6 2-16,1-4 1 15,-1 4-6-15,0-4 0 16,0 1 3-16,3 2 1 0,0 0-2 16,0-2 1-16,6 0-2 15,-3-1 0-15,3 1 1 16,-3-3 0-16,0 5 1 15,0-2 1-15,0 0 1 16,0-1 1-16,0 1-1 16,0-3 1-16,-3 0-1 15,3 3 0-15,0-3-2 16,3 0 0-16,-3 0-1 16,0 0 0-16,0 2-1 15,0-2 1-15,0 0 0 16,3 0 0-16,0 3 1 15,0-3 0-15,0 0 1 16,0 0 0-16,0 0-1 16,0 0 1-16,0 0-1 0,0 0 0 31,3 0-1-15,-3 0 0-16,0 0-1 0,0 0 1 15,0 0-1-15,0 0 0 16,3-5 1-16,0-1 0 15,0-4 0-15,0-1 0 16,3-2-1-16,6 0 1 16,0-6-1-16,0-5 1 15,3-2-1-15,0-3 1 16,0 0-1-16,2-8 1 0,1-3-1 16,-6-5 1-16,0-8-1 15,3 0 1-15,0-10-1 16,6-1 0-16,2-2 0 15,7-13 0-15,6-9 0 16,3-4 0-16,-1-1-1 16,4-8 1-16,3-4 0 15,-1-6 0-15,-8 5 0 16,-3 0 0-16,-1-5 0 16,4 2 0-16,6 9-1 15,0 4 1-15,2 1-1 16,4 0 1-16,2 10-1 15,1 3 1-15,-9 11-1 16,-7 10 0-16,-2 5 0 16,-9 6 1-16,-6 13 0 15,-3 8 1-15,-6 3 0 0,-3 7 0 16,-6 11-1-16,0 0 1 16,-3 11 0-16,0-1 0 15,0 4-1-15,-3-1 0 16,-3 0 0-16,0 1 0 15,-6 2 0-15,-6 5 0 16,0 3 0-16,-5 7 0 16,-7 1 0-16,-12 8 0 15,-5 5 0-15,5 0 0 16,3-5 0-16,4-6 1 0,8-7-1 16,6-6 1-16,3-5-1 15,6-5 1-15,6-11-1 16,9-8 1-16,6-8-1 15,6-2 0-15,9-9 0 16,9-5 0-16,5 3-1 16,4-8 1-16,6 0-1 15,5 6 1-15,-2-4 0 16,-6 6 0-16,-10 8 0 16,-2 3 0-16,-3 13 0 15,0 7 1-15,0 17-1 16,-1 5 1-16,1 16-1 15,3-1 1-15,3 14-3 16,5 6 0-16,10 12-11 16,0 3 1-16,-1-18-4 15,-17-22 0-15</inkml:trace>
  <inkml:trace contextRef="#ctx0" brushRef="#br0" timeOffset="13438.1563">14664 6464 30 0,'-27'-13'15'0,"7"2"-15"0,20 8 21 16,-3 1-23-16,3 2 1 15,3 2-1-15,3 6 0 16,0-5 3-16,2 5 0 15,4 5 0-15,3 11 1 16,3 8 1-16,9 13 1 16,9 10 1-16,5 17 0 15,13 12 1-15,5-2 0 16,-2 8-2-16,11 11 0 16,7 2-1-16,-4-8 0 0,7 6-1 15,-7-3 0-15,-8-3-1 16,-16-26 1-16,7 21 1 15,-7-14 0 1,-5-7 1-16,0-5 0 0,2-9 0 16,-5-7 1-16,-6-8-2 15,-6-9 0-15,-4 1-1 16,-5-5 0-16,-3-6-1 16,-3-3 0-16,-6-2 0 15,-3-5 1-15,-3-1-1 16,-3-4 1-16,-3-4-2 15,0-4 0-15,-3-4-7 16,0-2 0-16,3 3-10 16,3-8 0-16,-3-8-3 15,-2-16 1-15</inkml:trace>
  <inkml:trace contextRef="#ctx0" brushRef="#br0" timeOffset="13826.9291">15647 7210 35 0,'-42'-19'17'0,"18"14"-26"0,21 5 29 16,0 0-20-16,-3 0 1 0,0 0 2 15,0 0 0-15,0 3-2 16,3-1 0-16,0 4 3 16,6 4 1-16,3 11 0 15,3 16 0-15,9 11-1 16,12 10 1-16,11 22-2 16,10 28 0-16,-3 6-2 15,2 5 1 1,-11 50-1-1,-18-21 0-15,-18-26 1 16,-9-19 0-16,-15-23 0 16,-12-27 1-16,-8-16-10 15,-13-24 1-15,-32-29-9 16,-4-29 1-16</inkml:trace>
  <inkml:trace contextRef="#ctx0" brushRef="#br1" timeOffset="23078.2029">16554 9911 19 0,'3'-2'9'0,"6"-17"-6"0,-6 11 9 15,0 0-12-15,0 6 1 0,0-6 1 16,0 2 1-16,-3 1-3 16,0 5 1-16,0-5 2 15,0 5 1-15,0-6 0 16,-3 6 1-16,0 0-1 16,0 3 0-16,-3 2-1 15,0 3 1-15,-3 3-3 16,0-3 1-16,4 2-2 15,-4 4 1-15,3 4-1 16,-3 3 1-16,-6 3-1 16,-3 3 0-16,-6 2 0 15,-3 5 1-15,1 1 0 16,-4-1 0-16,0-2 1 16,-3 2 1-16,-2 0-2 15,-1-4 1-15,-3 4-2 16,3 0 1-16,1 3-1 15,-4 0 1-15,-6 3-2 16,4 2 0-16,-1-2 0 16,0 3 1-16,-5-6 0 0,2-3 1 15,0 6-1-15,1-6 1 16,8-2-1-16,-3 5 1 16,-8 5-1-16,2-2 0 15,3 5 0-15,-2 2 0 16,-1-2-1-16,-2 3 1 15,-1-6 0-15,0 3 0 16,7-5 0-16,-4-3 0 16,3 3 0-16,-2 2 0 0,2-2 0 15,-3 2 1 1,-2 3-1-16,-4 0 1 0,0-3-1 16,4-2 0-16,2-3 0 15,7 0 1-15,-4 0-1 16,0-2 1-16,1-1-2 15,2 3 1-15,0 3 0 16,-6-1 0-16,-2 9-1 16,-4 2 1-16,-2 1 0 15,-1 7 0 1,-29 21-1 0,5-10 1-16,7 0 0 15,5-6 1-15,4-5-2 16,11-2 1-16,1 2-1 15,-1-10 1-15,1-6-1 16,5 1 1-16,0-4 0 16,1 1 0-16,2-6 1 15,-3 1 0-15,4 4-1 0,2-4 0 16,3 2 0-16,3-3 0 16,-2 1 0-16,-1 2 0 15,-3-3-1-15,1 3 0 16,-1-8 2-16,3 0 1 15,-5 0-2-15,2 1 0 16,0-1 1-16,3 0 0 16,4-5 0-16,-1-1 0 0,3 4-1 15,3-3 0-15,1 2 0 16,-1-2 1-16,-3 0-1 16,0 0 1-16,-2-3-1 15,-1 0 0-15,0 0 0 16,3 0 1-16,0 0-1 15,1 3 1-15,-1-3 0 16,0-10 0-16,0 2-1 16,4 0 1-16,-1 1-1 15,3-1 1-15,3 0-1 16,3 0 1-16,3 1-1 16,-2-4 1-16,-1 1 0 15,3-1 0-15,0 1 0 16,0-3 0-16,0 0 0 15,3 0 0-15,3-3 0 16,0 0 0-16,1 1-1 16,5-4 1-16,-3 1-1 0,3-1 0 15,0-2 0 1,0 0 0-16,0-2 0 0,0-1 0 16,0-2 0-16,3 0 0 15,-3-3 0-15,6-3 1 16,3-2-2-16,-3 0 1 15,3-1-1-15,3-1 1 16,-1-4-1-16,7-5 1 16,0-5-1-16,3-5 0 15,0-6 0-15,3-2 0 0,3 5 0 16,2 5 0-16,-5 5 0 16,-3 6 0-16,-3 5 0 15,-3 8 0-15,-6 8 1 16,-6 0 0-16,-6 11 0 15,-3 10 1-15,-6 8 0 16,-6 8 0-16,-3 6 0 16,-2-1 1-16,-1 6-1 15,-6 2 1-15,3-2-2 16,4-1 1-16,-1 1-1 16,3-1 1-16,3-4-1 15,3-4 0-15,3-4 0 16,6-9 0-16,6-5 0 15,6-5 0-15,12-8-1 16,15-13 0-16,15-8-5 16,23-14 1-16,30-7-9 15,-5-11 1-15,-7-19-2 0,-3-10 0 16</inkml:trace>
  <inkml:trace contextRef="#ctx0" brushRef="#br1" timeOffset="24699.0858">10003 12875 21 0,'-6'2'10'0,"0"4"-9"0,3-6 11 16,-3-3-11-16,-3 3 0 15,0 0 2-15,-3 0 1 16,0 0-3-16,1 3 0 15,-1 2 2-15,0-3 1 16,0 1 0-16,3 0 0 16,0-1-1-16,0 1 0 15,3-3 0-15,0-3 0 16,0 1 1-16,3-1 0 16,-3 0 1-16,0 1 0 0,0-3 0 15,-3-6 0-15,-2-5-1 16,-7-2 1-16,-3-4-2 15,0 4 0-15,-6-6-1 16,0-5 0-16,1-5 0 16,-1-1 0-16,6-2 0 15,-3-5 0-15,-6-1 0 16,1-4 1-16,-4-1-2 16,3 6 1-16,-3-8-1 15,-2-6 0-15,-4-7-1 16,0 2 1-16,-5 0-1 15,2-5 1-15,6 2 0 16,1-2 0-16,-1 3 0 16,-6-6 0-16,-2-5 0 15,2 0 1-15,0 0-2 16,3-3 1-16,4 0-2 16,-1 0 1-16,6-5 0 0,0 3 0 15,4 2-1-15,5 6 1 16,0-1 0-16,0 4 0 15,3-1 0-15,3 0 1 16,1 3-1-16,-1 2 1 16,3 9-1-16,-3 4 1 15,-3 4-1-15,3 2 0 16,-3 3 0-16,3-1 1 16,1 1-1-16,-1 2 1 0,0 6-2 15,3-1 1 1,3 9-1-16,0 5 1 0,3 2-1 15,-3 6 1-15,6 8-1 16,0 5 0-16,0 8 1 16,0 10 0-16,0 9 0 15,0 12 0-15,-3 1 0 16,0 13 0-16,0 0 0 16,0 0 0-16,3 5 0 15,1-8 0-15,2-2 0 16,0-11 0-16,0-8 0 15,0-5 0-15,0-6 1 16,-3-10 0-16,0-8 0 16,-3-13 0-16,0-13-1 15,3-11 1-15,0-11-1 16,3-16 0-16,3-2-1 16,3-5 0-16,9 7-1 0,-1 9 0 15,4 10 0-15,6 10 1 16,-3 14 0-16,3 19 0 15,-3 15 0-15,-4 13 1 16,-2 14 0-16,-6 2 0 16,0 9-5-16,3-4 0 15,9 1-11-15,6-16 1 16</inkml:trace>
  <inkml:trace contextRef="#ctx0" brushRef="#br1" timeOffset="25899.3188">9976 8160 29 0,'-15'13'14'0,"-17"27"-6"15,26-32 1-15,0 0-9 16,-3-3 0-16,0 3 2 16,0-6 0-16,0-2-2 15,3-5 1-15,3-5 1 16,0-1 1-16,6 0 0 16,6-5 0-16,3-5-1 0,6-5 0 15,3 2 0-15,-4-10 0 16,7-3-1-16,3-8 1 15,0-3 0-15,3-5 0 16,5-5 0-16,1-3 0 16,3-10 0-16,-1-3 0 15,4-6 0-15,3-7 0 16,-4 2-2-16,7-7 0 16,3-6 0-16,2 0 1 15,1 0-1-15,-1 13 1 16,-2 6-1-16,-9 7 0 0,-4 9 2 15,-5 7 0-15,-6 6-1 16,-3 8 0-16,-4 5-1 16,1-8 1-16,-3 10-1 15,-6 4 1-15,3 1-2 16,-3 4 1-16,0 2-1 16,-3 6 1-1,0 7 0-15,-9 11 0 0,0 3 0 16,-9 13 0-16,-12 5 0 15,-12 8 1-15,-6 0-1 16,-8 5 1-16,-1 3 0 16,1-5 0-16,5 0 0 15,6-14 1-15,6-4-2 16,7-4 1-16,5-2-1 16,3-3 1-16,3 1-2 15,3-4 1-15,3-10-1 16,6-7 1-16,9-7-1 15,12-4 0-15,12-14 0 0,8 3 0 16,1 0 0-16,3 5 1 16,-1 6-1-16,-2 5 0 15,-9 5 1-15,-7 5 1 16,-5 9 0-16,-3 4 0 16,-3 14 0-16,-6 13 1 15,0 6-1-15,-6 12 1 0,-3-2-13 16,6 14 0-16,12-17-4 15,5-34 1-15</inkml:trace>
  <inkml:trace contextRef="#ctx0" brushRef="#br1" timeOffset="26801.2538">11985 5956 28 0,'-15'-32'14'0,"15"-5"-15"15,3 26 18-15,0 1-18 16,0 2 1-16,0 3-1 15,3 2 0-15,0-5 1 16,0 3 1-16,0 2 0 16,3 3 1-16,0 3 1 15,0 2 0-15,3 6 0 16,3 7 1-16,0 3-1 16,0 8 1-16,2 0-2 15,4 6 1-15,0 2-2 16,3 3 1-16,3 5-1 15,-1 5 0-15,-2 8 0 16,9 3 0-16,-3 0 0 0,3 0 0 16,2-1 0-16,4 12 0 15,0 2 0-15,2 0 0 16,1 5 0-16,-3-4 1 16,-1-1-1-16,-2-3 0 15,-6 3 0-15,3-2 0 16,-4-6-1-16,4-5 1 15,0-1-1-15,-3-7 1 16,2-8 0-16,-5-2 0 0,-3-1 0 16,-3 0 1-16,-6-7 1 15,-3-6 0-15,-3 3 0 16,-1-3 1-16,-2-3-1 16,0-5 0-16,-3-5-1 15,0-3 0-15,0-2-2 16,0-6 1-16,-3-5-5 15,0-2 0-15,-3-4-7 16,0-4 1-16,0-1-7 16,-3-5 0-16</inkml:trace>
  <inkml:trace contextRef="#ctx0" brushRef="#br1" timeOffset="27235.1982">12956 6855 39 0,'-36'-5'19'0,"21"-8"-24"0,12 15 29 15,0 9-25-15,0 5 1 16,0 5-2-16,3 13 1 0,3 4 1 16,6 14 0-16,6 9 0 15,6 3 1-15,3 2 0 16,-1 5 1-16,1-7 1 16,0-11 1-16,0-3 0 15,-3-2 0-15,-6-6 0 16,-3-8 0-16,-4-7-1 15,1-6 1-15,-18-8-1 16,-2-7 1-16,-19-6-2 16,-18-8 0-16,-5 2-4 15,-16 1 1-15,-11 5-6 16,-10 3 0-16,1 5-5 16,18 0 0-16,8-6-4 15,16-10 1-15</inkml:trace>
  <inkml:trace contextRef="#ctx0" brushRef="#br1" timeOffset="28182.2784">13125 7424 20 0,'-14'5'10'0,"14"-2"-11"15,0-3 14-15,0 0-12 16,0 0 0-16,2 0 1 16,7-8 1-16,-3-2-3 15,-3-4 1-15,3-1 3 0,0-7 0 16,0-7 1-16,3-3 1 16,0-5-1-16,3-2 0 15,3-4-1-15,0-4 1 16,0-6-3-16,2-11 0 15,7-7-1-15,9-3 0 16,6 5-1-16,-1-5 0 16,4 0 1-16,3-5 0 0,-4 7 0 15,4 3 1-15,-9 6-1 16,-6 10 1-16,-4 3 0 16,-2-1 0-16,0 9-2 15,-3 5 1-15,-6 5 0 16,-3 0 0-16,-6 9-1 15,-3-4 1-15,-6 9-1 16,-3-3 1-16,-3 10-1 16,-9 8 1-16,-12 6-1 15,-12 5 0-15,-8 10 0 16,-16 4 1-16,7 1-2 16,-1-1 1-16,-2-1 0 15,5-5 0-15,7-1 0 16,2-4 1-16,6-6-1 15,4-2 0-15,14 0 0 16,9-3 0-16,9-11-2 16,15-7 0-16,12-4 0 0,11-1 0 15,4-9 1 1,6-5 0-16,11-3-1 0,4 11 1 16,-6 5 1-16,-1 6 0 15,-2 7 1-15,-7 11 1 16,-5 11-1-16,0 10 0 15,-6 3-1-15,-4 7 1 16,1 12-11-16,12 2 1 16,-6-14-5-16,-4-17 1 15</inkml:trace>
  <inkml:trace contextRef="#ctx0" brushRef="#br1" timeOffset="28901.5779">15906 5662 35 0,'-33'-29'17'0,"21"0"-17"0,12 24 27 0,0-3-29 16,6 2 1-16,6 4-1 15,6 4 0-15,5 1 2 16,7 5 1-16,9 8-2 16,11 0 0-16,16 10 1 15,5 9 1-15,4 15 0 16,8 11 1-16,6 13 1 16,1 8 0-16,-7 18 0 15,-3 17 0-15,-14 7 1 16,-12 8 0-16,-4 9-2 15,-8-12 1-15,-1-4-1 16,-8-4 1-16,-3-7-1 16,-6-16 1-16,-3-8-2 15,-4-21 0-15,-2-8 0 0,-3-11 1 16,-3-5-1-16,-3-11 1 16,0-5-3-16,-3-8 1 15,-6-10-5-15,-3-8 0 16,-6-3-6-16,0-8 1 15,0-16-5-15,-2-18 1 16</inkml:trace>
  <inkml:trace contextRef="#ctx0" brushRef="#br1" timeOffset="29215.9278">16989 6514 36 0,'-9'-18'18'0,"6"20"-30"0,3 6 32 0,0 5-22 15,0 6 1-15,0 15-1 16,6 14 1-16,6 23 1 16,6 22 1-16,6 7 0 15,2 25 1-15,7-1 3 16,0-10 0-16,-3 2 3 15,-7-5 0-15,-5-7 0 16,-3-14 1-16,-9-11-2 16,-18-16 1-16,-26-12-4 15,-25-14 0-15,-29-11-15 0,-30-20 1 16,-36-36-6 0,-15-54 1-16</inkml:trace>
  <inkml:trace contextRef="#ctx0" brushRef="#br1" timeOffset="64362.1539">20114 4998 25 0,'3'-19'12'0,"-9"1"-11"0,6 18 12 16,-3 3-13-16,0 2 1 0,-3 3 2 16,1 5 0-16,-1 13-3 15,0 6 1-15,0 16 2 16,3 23 0-16,3 32 1 15,-3 22 0-15,0 28-1 16,-3 14 0-16,3 5 0 16,3-21 0-16,0-16-1 15,0-29 1-15,3-24-3 16,0-22 1-16,3-20-8 16,3-35 1-16,-3-50-6 15,0-26 0-15</inkml:trace>
  <inkml:trace contextRef="#ctx0" brushRef="#br1" timeOffset="65128.0501">19989 4964 43 0,'-41'-24'21'0,"20"16"-31"16,21 8 39-16,3 0-30 15,15-5 1-15,11-3 0 16,25-6 0-16,35-7 0 16,30-5 1-16,27-3 0 15,21-6 0-15,20-7 1 16,7 5 0-16,-4-3 0 15,1 3 0-15,-15 5 1 16,-22 3 0-16,-17-5 0 16,-15 7 0-16,-15 6-1 15,-17 5 0-15,-10 1 0 16,-8 4 0-16,-13 3-2 16,-11 8 1-16,-4 11-1 15,4 12 0-15,-3 14-1 0,-7 16 0 16,-2 16 0-16,-9 29 0 15,-3 3 0-15,-7 12 1 16,1 4 0-16,-3-1 1 16,3 1-1-16,-3-17 1 15,0 1 0-15,0-1 0 16,-3-7-1-16,3 7 0 16,-1-20 1-16,1-4 0 0,-3-4-1 15,-3-11 1 1,-3-3 0-16,-9-13 0 0,-12 0 1 15,-26-5 0-15,-34-1 0 16,-47-2 0-16,-51-5 0 16,-53 2 0-16,-36 4 0 15,-3-1 1-15,0 2-3 16,27-20 1-16,21 2-8 16,41-5 0-16,22-8-9 15,44-3 1-15,41-47-3 16,24-24 0-16</inkml:trace>
  <inkml:trace contextRef="#ctx0" brushRef="#br1" timeOffset="66254.4082">20778 5368 30 0,'9'14'15'0,"0"76"-15"0,-6-64 28 0,-3 16-26 15,0 1 0 1,-3 7 2-16,-3 3 0 0,-3 13-4 16,0-18 0-16,3-6 5 15,-3-10 0-15,3-3 0 16,-3-16 0-16,-5-10 0 15,2-14 0-15,-3-13-1 16,-3-10 0-16,3-8-2 16,3-11 0-16,6-8-2 15,9-13 0-15,6-3-2 16,15 0 1-16,18 6-2 16,11 2 1-16,13 6 0 15,-1-1 0-15,4 6 0 16,2 5 0-16,0 8-1 15,-5 16 1-15,-15 5 0 0,-13 16 0 16,-11 21-1-16,-12 6 1 16,-12 2 0-16,-12 11 1 15,-15-3 1-15,-6 8 0 16,-2 8 0-16,-7-3 1 16,-6 11 0-16,7-3 1 15,2-13 0-15,3 0 0 16,6-7 0-16,6-4 0 0,4-5-1 15,2-2 1-15,6 7-3 16,6-10 1-16,6 0 0 16,6 5 1-16,15 0-1 15,8 3 1-15,10-13-1 16,9 2 1-16,11 3-5 16,-5 2 0-16,-7 1-7 15,-5 2 1-15,-9-16-4 16,-13-2 0-16</inkml:trace>
  <inkml:trace contextRef="#ctx0" brushRef="#br1" timeOffset="66409.3195">22010 5527 58 0,'3'69'29'0,"-29"69"-78"15,2-67 60-15,-12-15-23 0,3-27 0 16</inkml:trace>
  <inkml:trace contextRef="#ctx0" brushRef="#br1" timeOffset="67862.3709">21049 8803 42 0,'-27'13'21'0,"36"85"-23"0,-3-53 21 16,6 32-21-1,6 26 0-15,0 26 1 0,3 4 0 16,-4-20 3 0,-2-1 1-16,-3-15 1 0,0-17 0 15,-6-19 2-15,0-19 1 16,-3-13 0-16,-3-26 1 16,-6-19-2-16,0-16 0 31,-24-87-3-31,4-5 0 15,-1-9-3-15,3 4 1 16,6-4-2-16,6 6 0 0,9 3-1 16,12 10 1-16,9 11-1 15,6 8 1-15,6 8-1 16,11 2 0-16,16 6-1 16,-4 23 0-16,10 11 0 15,-1 11 0-15,1 18 0 16,2 18 0-16,1 14 0 15,2 19 1-15,-11 4 0 16,-7 17 0-16,-11 5 1 16,-15 8 1-16,-12-9 0 15,-21 7 1-15,-30-7-1 16,-17-1 0-16,-16-6-4 16,-23-3 0-16,0-8-8 15,-3-13 1-15</inkml:trace>
  <inkml:trace contextRef="#ctx0" brushRef="#br1" timeOffset="68343.5055">22058 9464 63 0,'-3'3'31'0,"21"66"-51"15,-12-40 60-15,0 16-48 16,-9 13 0-16,-3 5-10 16,-12 9 0-16,-6-9 21 15,-3-7 0-15,4-11-16 0,5-11-10 16,21-42 13 0</inkml:trace>
  <inkml:trace contextRef="#ctx0" brushRef="#br1" timeOffset="69499.0729">22204 7848 48 0,'-42'-38'24'0,"-5"-22"-42"15,38 46 56-15,-9-1-41 16,-12-4 1-16,-3-2 0 15,-5-3 0-15,-10 6 3 16,-12 2 1-16,-2 8-3 16,-18 8 1-16,-1 8 1 15,-20 10 0-15,3 14 0 0,-15 16 1 16,-9 12-2-16,-12 4 1 16,6 13-1-16,9 7 1 15,-3 12-1-15,9 1 0 16,11 17 0-16,10 3 1 15,3 10-1-15,5 2 1 16,10 9 0-16,6 10 0 16,5 3-1-16,12 0 1 15,13-1 0-15,17 1 1 16,18-5-1-16,21-9 0 0,9-18 0 16,23-2 1-16,4-14-1 15,23 0 0-15,18-13 0 16,21-13 0-16,18-14 0 15,18-18 1-15,15-13-1 16,6-16 1-16,8-19-1 16,7-18 1-16,-1-13-1 15,19-16 1-15,-10-14 0 16,3-5 0-16,-11-10-1 16,-9-11 1-16,-7 5-1 15,-20-10 0-15,-9-13 0 16,-27-4 0-16,-18-7 1 15,-23-10 0-15,-19-14 0 16,-23 0 0-16,-24-11-1 16,-21 1 1-16,-15 0 0 0,-15-6 0 15,-20 8-3 1,-1 8 1-16,-11 6-5 16,-15 12 0-16,-21 14-10 0,-33 29 1 15,-6 11-5-15,-15-1 1 16</inkml:trace>
  <inkml:trace contextRef="#ctx0" brushRef="#br1" timeOffset="71433.6191">22624 6347 43 0,'-48'-34'21'0,"27"23"-21"0,18 9 21 15,0-1-22-15,0 0 1 16,0-2-1-16,0 2 1 16,0-2 1-16,0 0 1 0,0 2 0 15,3 1 1-15,3-1 0 16,6 0 0-16,15 3-1 15,12 3 1-15,11 5-3 16,7 10 1-16,8 4-2 16,1 12 0-16,5 11-1 15,1 8 1-15,-4 18-1 16,-8 6 1-16,-9 5 1 16,-10 3 0-16,-5-11 1 15,-6 0 1-15,-3-5 0 16,-7-1 1-16,-5-1-1 15,-6-7 0-15,-6-1 0 16,-3-1 1-16,-6-8-2 16,-14-2 1-16,-4-16 1 15,0-3 1-15,-3-6 0 16,3-7 1-16,4 0-1 16,2-3 0-16,6-5-1 15,3-2 0-15,3-1-3 16,0-2 0-16,3-1-4 15,6 1 0-15,3 0-7 0,3-1 1 16,3 3-7-16,3-15 0 16,0-17 0-16,0-12 0 15</inkml:trace>
  <inkml:trace contextRef="#ctx0" brushRef="#br1" timeOffset="72003.1146">22886 7361 29 0,'0'-19'14'0,"17"9"-21"0,-14 2 27 16,0-6-20-16,3 4 0 16,-3-3 5-16,3 2 0 15,-6 0-4-15,3 1 1 16,-3 10 3-16,-3 5 0 15,-3 14 0-15,-3 10 1 16,3 34-1 0,15-2 0-16,9-5-1 15,21-9 1-15,26-10-1 16,22-8 0-16,8-13-4 16,18-16 1-16,-6-8-13 15,0-10 1-15,-2-30-4 16,-13-18 0-16</inkml:trace>
  <inkml:trace contextRef="#ctx0" brushRef="#br1" timeOffset="83159.6709">20204 8869 26 0,'-3'5'13'0,"3"8"-18"0,3-10 14 0,-3 2-10 16,0 3 1-16,0-2 3 15,3-1 0-15,-3 3-2 16,0-3 1-16,0 0 2 15,0 1 1-15,-3-1 0 16,0 0 1-16,-6 0-2 16,-3-2 1-16,-3 2-1 15,-3 1 0-15,-3-1 0 16,6 0 1-16,-2 1-2 16,-1-1 1-16,-3-2-2 15,0-3 1-15,0 0-1 0,-3-3 0 16,4-2 0-16,-4-1 0 15,0 1-1-15,-3-8 0 16,-3-6 1-16,7-2 1 16,-7-3 0-16,-3-5 1 15,-3-11-1-15,4 1 1 16,-1-9 0-16,-3-5 0 16,0 6-2-16,-2-6 1 15,2 0-3-15,0-8 1 0,-2 0-2 16,8 6 1-16,3-4-1 15,3-2 1-15,9 1-2 16,6-1 1-16,6-8-1 16,9-5 1-16,9-3-2 15,9 6 1-15,6-11 0 16,3 5 1-16,5-5-1 16,1 0 1-16,9 3 0 15,-10 4 1-15,7 1-1 16,6 3 1-16,2 7-1 15,1 1 1-15,-4 2-1 16,1 6 0-16,2 7 0 16,-5 3 1-1,-3 5-1-15,-4 3 0 0,-5 8 0 16,-9 8 1-16,-6 2-1 16,-12 11 1-16,-9 8 0 15,-3 3 1-15,-12 5-1 16,-15 0 1-16,-3 0 0 0,-5-5 0 15,-10 7 0-15,-6 6 0 16,4-3-1-16,-10 3 1 16,-2 0 0-16,2-5 0 15,-5 2-1-15,-1-8 0 16,4 0 0-16,5 1 1 16,10-6-1-16,11 0 0 15,12-6-2-15,15-4 1 16,18-6 0-16,21-5 0 0,17-6-1 15,10-7 0-15,17-3 0 16,13 5 1-16,14-5 0 16,6-5 1-16,6 7-1 15,-6 6 0-15,-14 8 0 16,-10 13 1-16,-12 16-1 16,-20 13 0-16,-21 14 0 15,-18 28 1-15,-30 24 0 16,-27 17 1-16,-5 12-5 15,-16 6 0-15,4 5-8 16,-4-21 1-16</inkml:trace>
  <inkml:trace contextRef="#ctx0" brushRef="#br1" timeOffset="268045.3349">14521 17796 41 0,'-14'10'20'0,"-16"-2"-23"0,21-8 20 16,-9-2-23-16,-12-6 1 15,-6 0-1-15,-2-8 0 0,-4 3 9 16,0-3 0-16,-2 0-3 16,2 0 1-16,0-5 3 15,1-3 0-15,-10 6 2 16,-5-1 0-16,-7-5 0 16,-5-2 1-16,-10-6-4 15,-17 0 1-15,-9 3-4 16,-18-3 1-16,-15-5-2 15,-9 0 0-15,-21 6-2 16,-5 2 0-16,-10 2 0 16,-5 11 0-16,-13 8 1 15,-2 14 0-15,-10 4 0 16,-8 6 1-16,0 10 0 16,3-4 1-16,2 4 0 15,1-2 1-15,0 0 0 16,8 0 0-16,4-3-1 15,11 0 1-15,1 0-2 16,14-5 0-16,13 2 0 0,17-2 1 16,12 5 0-16,15 6 0 15,12 2-1-15,5 11 1 16,19 5 0-16,18 0 0 16,11 10-3-16,15-7 0 15,21 5-2-15,21 2 0 16,18-2 1-16,24 5 1 15,20-2 0-15,22-3 1 16,29 3 1-16,21-1 1 16,17-2 1-16,34-5 0 0,20 5 0 15,19-3 1-15,8 3-1 16,9 8 0-16,12-16 0 16,18-8 0-16,5-11-1 15,28-15 0-15,23-3-1 16,13 0 0-16,-10-16-1 15,6-14 1-15,-8 1 0 16,-7-8 1-16,-2-5 3 16,-7-6 0-16,-23-13-1 15,-3-5 1-15,-33 0 0 16,-27 0 0-16,-36-1 0 16,-38 4 0-16,-33 2-2 15,-36 5 1-15,-38-2 0 16,-33-6 0-16,-48-10-2 15,-56-16 1-15,-57-2-5 16,-56-6 0-16,-57 5-6 16,-33 19 0-16</inkml:trace>
</inkml:ink>
</file>

<file path=ppt/ink/ink8.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3-07T19:49:53.080"/>
    </inkml:context>
    <inkml:brush xml:id="br0">
      <inkml:brushProperty name="width" value="0.05292" units="cm"/>
      <inkml:brushProperty name="height" value="0.05292" units="cm"/>
      <inkml:brushProperty name="color" value="#00B0F0"/>
    </inkml:brush>
  </inkml:definitions>
  <inkml:trace contextRef="#ctx0" brushRef="#br0">9643 10464 20 0,'-42'11'10'0,"18"5"-9"0,21-14 11 0,0 1-14 16,0 0 1-16,0-3-5 16,3 0 0-16,0-6 6 15,3 1 0-15,0 0-3 16,0-1 0-16,-3 1 3 16,0-3 0-16,0 0 4 15,0 0 0-15,0-2 0 16,3-1 1-16,3 1-1 15,0-4 0-15,3-1-3 16,3-7 1-16,-3-1-2 16,3-4 1-16,0-5-1 15,0-10 1-15,3 2 0 16,-1-2 0-16,4-6 0 16,0 3 1-16,3-2-1 15,6-4 0-15,0 1 0 16,-1 0 1-16,1-3-1 15,-3 0 0-15,3 8 0 16,-3 0 0-16,-1 0 0 0,4 3 0 16,6 2-1-1,3-7 0-15,2-1-1 0,1 0 1 16,6-2 0-16,2-3 1 16,1-2-1-16,-3 4 1 15,-1 1-1-15,1 5 1 16,3 0 0-16,2-5 0 15,4 5-1-15,8 0 1 0,1-3-1 16,-4 1 1-16,1-4-1 16,2-2 0-16,4 3 0 15,-4 10 0-15,10-5 0 16,-7 3 0-16,-2 0 0 16,-7 5 1-16,-2 2-1 15,2 1 0-15,1 2 0 16,5 3 1-16,4-3-1 15,-1 6 1 1,31-14-1 0,-7 8 0-16,-3 6 0 15,-8 5 0-15,-1 5 0 16,-11 3 0-16,-4 2-1 16,4 3 1-16,5 3 0 15,-3 5 0-15,1 3 0 0,2 2 0 16,-5 0 0-16,-1 3 0 15,7 0-1 1,-1 0 1-16,-2-3 0 0,2-2 1 16,4 0-1-16,-7-3 1 15,6 0-1-15,4 0 1 16,-1 0 0-16,1 2 0 16,-1 1-1-16,-9-1 1 15,4 4-1-15,-1-1 0 16,1 3 0-16,-1 5 1 15,1 0-1-15,-4 3 0 16,4 3 0-16,-7 2 0 0,3 3 0 16,-5 0 1-16,-1 7-1 15,-5 4 0-15,-3-3 0 16,-1 5 1-16,-8 2-1 16,-6 6 1-16,-10 3-1 15,1-3 1-15,0 0-1 16,-3 0 1-16,-4 0-1 15,1 2 0 1,12 12 0 0,-3-1 0-16,-1-3 0 15,-2 1 1-15,0-1-1 16,-3-2 0-16,-3-2 0 16,-7-1 0-16,4-2 0 15,-3-9 1-15,-3 1-1 16,0 2 1-16,0 3-1 15,-3 0 1-15,0 8-1 0,-3-3 1 16,-4-2 0-16,-2 5 0 16,-6-8-1-16,-2 0 1 15,-4 0 0-15,-3 3 1 16,3-1-1-16,-3 9 1 16,0 2-2-16,0-3 0 15,0 4 1-15,-3-6 0 16,-3 5-1-16,-2 3 0 15,-4-6 0-15,0 6 1 16,-6-3 0-16,3 3 1 0,1-3-2 16,-1-5 1-16,6 0 0 15,-6 3 0-15,0-6-1 16,-2 0 1-16,-1-2-1 16,-3-3 1-16,3-3 0 15,-2 3 0-15,-4-2-1 16,-6 2 1-16,-2-8-1 15,2 5 1-15,6 3-1 16,-6 3 1-16,-5 2-2 16,2 0 1-16,-2 0 0 15,-1 1 1-15,-3 2-1 16,1-9 0-16,-4-1 0 16,10 2 1-16,-7 0-1 15,-3 0 1-15,1-3-1 16,-1 0 1-16,-5 1-1 15,-4-6 1-15,4 0-1 0,-1-5 1 16,-2 2-1-16,-7-5 0 16,-2-2 1-16,-4-4 0 15,-2-1 0-15,11-7 0 16,-2-4-1-16,-1 2 0 16,1-5 1-16,-6 0 0 15,-7-3-1-15,10-2 0 16,-7 0 0-16,1-3 1 15,-48-8-1 1,15-3 1 0,9-2-1-16,2-3 1 0,7 3 0 15,0-3 0-15,9 0-1 16,8-8 1-16,-2-5-1 16,-1-3 1-16,1-5-1 15,0-5 0-15,-1-3 0 16,7 0 0-16,8-5 0 15,-2-8 0-15,-7-3-1 16,7 0 1-16,-1-5 0 16,-2 0 1-16,5 2 0 15,7-2 1-15,-7 5-2 16,-8-2 0-16,8 4 0 16,-2 4 1-16,2-1-1 15,1 6 0-15,8 5-1 16,10 8 0-16,2-3 0 15,6 3 0-15,4 3 0 16,-1 5 0-16,3 2 0 16,3 3 0-16,6 6 0 15,1 2 0-15,5 3-1 0,3 5 1 16,3-3-1-16,3 9 0 16,3 2 0-16,6 2 0 15,0 4 0-15,6 4 0 16,3 9 0-16,3-1 0 15,-1 11 1-15,1 6 1 16,6-1-1 0,3 8 0-16,6 6 1 0,2 5 0 0,1 8 0 15,-3-8 0-15,6 8 0 16,-9 2 1-16,-4 3-1 16,-5-5 1-16,-3-5 0 15,-3-9 0-15,-3-7 0 16,-6-6 1-16,-3-4 0 15,-3-12 1-15,-3-2-1 16,-6-8 0-16,-3-6 0 16,-12-4 0-16,-5-9-1 15,-7-15 1-15,9-3-2 16,-3-14 1-16,1-2-2 16,-4-13 0-16,3-8-1 15,0-11 1-15,7 1-1 16,5 1 1-16,3-9-2 15,9 4 1-15,3 1 0 16,6 5 1-16,6 3-1 16,6 12 1-16,3 9-2 0,6 8 1 15,-3 10 0-15,5 11 0 16,10 16 0-16,12 7 0 16,8 19 0-16,16 8 0 15,5 6 2-15,13 10 0 16,14 0-6-16,27 8 0 15,3-11-6-15,-42-45 1 16</inkml:trace>
  <inkml:trace contextRef="#ctx0" brushRef="#br0" timeOffset="12414.5852">18132 3617 23 0,'-21'-42'11'0,"-18"4"-9"16,28 23 12-16,-10 9-15 0,-6-7 1 16,-3 2 0-16,-12-2 0 15,-2 0 0-15,-10 2 0 16,-11 4-1-16,-13-1 1 15,-5 8 0 1,-6 0 0-16,-12 8 0 0,-7-1 1 16,10 17-1-16,0 13 0 15,-3 0 0-15,-3 3 1 16,8 5-1-16,7 0 0 16,0 5 0-16,5 3 1 0,-2 11 0 15,3 2 0-15,-1 16 0 16,1-5 1-16,0-1-1 15,5 12 1-15,7 2-2 16,8 0 0-16,10-6 0 16,8 1 1-16,6 10-2 15,13 3 1-15,5-8 0 16,12-16 0-16,6 5 0 16,9-4 1-16,9-1-1 15,6-6 1-15,5-1-1 16,13-7 1-16,9-7 0 15,8-2 0-15,13-4-1 16,11-10 1-16,9 0-1 16,1-2 1-16,14-1-1 15,3-2 1-15,6-3-1 0,9 0 1 16,3-13 0 0,12-6 0-16,-3-7 0 0,9-11 1 15,6-5-1-15,-3-11 1 16,-1-2 0-16,4-3 0 15,-18-11 0-15,3-18 0 16,-3-3-1-16,-3-16 1 16,-9 0 0-16,0-15 0 15,-3-9-1-15,-12 1 1 0,-8-6 0 16,-13-8 0-16,-14-5 0 16,-19 8 0-1,-17 2 0-15,-18-7 0 0,-27 8-1 16,-30-4 0-16,-26 28-1 15,-30 2 0-15,-33 8-4 16,-30 26 1-16,-24 11-7 16,4 21 0-16,8 11-3 15,36 5 0-15</inkml:trace>
  <inkml:trace contextRef="#ctx0" brushRef="#br0" timeOffset="15599.5926">13456 5887 17 0,'-9'-16'8'0,"9"-5"-6"0,6 24 9 15,6 2-10-15,3 16 0 16,8 11 0 0,4 7 0-16,6 12-1 0,0 7 0 15,-7 3 1-15,-2 0 1 16,-6-19 0-16,-3-5 0 16,-3-18 2-16,-3-17 0 15,0-23-1-15,6-21 1 16,0-22-2-16,5-23 1 15,10-8-2-15,9-3 0 16,6 0-3-16,8 0 1 16,7 16-1-16,-13 10 1 0,1 17-1 15,-3 23 1-15,-4 16 1 16,-8 22 1-16,-3 20 0 16,-4 14 0-16,4 5 0 15,-3-16 1-15,3-5 0 16,-6-3 1-16,5-16-1 15,4-21 1-15,6-13-2 16,0-19 1-16,5-2-1 16,16 0 0-16,8 5-3 15,7 19 1-15,11 23-9 16,15 29 1-16,15 19-2 16,-15-29 1-16</inkml:trace>
  <inkml:trace contextRef="#ctx0" brushRef="#br0" timeOffset="17835.6659">17251 14973 37 0,'-45'-43'18'0,"-8"1"-17"0,38 29 19 0,-9-6-20 16,-3 1 0-16,0-3-2 15,-5-3 1-15,-7 3 1 16,-3 0 0-16,-8 2 0 16,-7 3 0-16,-5 6 0 15,-1 2 1-15,7 8 0 16,-13 8 1-16,1 5-1 16,-7 8 1-16,1 13-1 15,-1 14 1-15,1 8-2 16,-6 12 0-16,2 14 0 15,4 19 0-15,-4 7-1 16,4 17 0-16,12 7 0 16,5 14 1-16,12 4 0 15,10 6 0-15,17 1-1 0,12-4 1 16,15 8-1-16,23-18 0 16,13-10 0-16,9-6 1 15,11-8 0-15,16-8 0 16,17-5 0-16,21-6 0 15,6-10 0-15,15-13 1 16,9-11-1-16,11-8 1 16,10-10 0-16,3-16 1 15,2-14 0-15,-2-18 0 0,0-13 2 16,-10-14 0-16,-5-23 0 16,-3-11 0-16,-6-18 0 15,-4-22 0-15,-20-12-1 16,-11-22 1-16,-7-11-2 15,-24-21 0-15,-17-10 0 16,-25-13 0-16,-23 4-1 16,-18-1 0-16,-15 4-2 15,-24 6 0-15,-14 21-4 16,-27 18 0-16,-22 27-4 16,-29 26 1-16,-26 32-8 15,-37 22 1-15</inkml:trace>
  <inkml:trace contextRef="#ctx0" brushRef="#br0" timeOffset="18661.2622">14349 15425 30 0,'-15'-13'15'0,"15"2"-19"0,0 11 20 0,6 6-17 15,-3 10 1-15,-3 10 3 16,-9 24 0-16,-3 24-2 15,-6 14 0-15,0-12 2 16,6-9 1-16,6-12-1 16,15-15 0-1,18-19-3-15,12-18 0 0,23-30-2 16,10-23 1-16,23-29-3 16,12-4 1-16,-6-1 1 15,1 2 0-15,-7 18 2 16,-15 19 1-16,-11 22 3 15,-16 15 1-15,-8 21 0 16,-6 19 1-16,-7 28-4 16,10 22 1-16,18 27-12 15,-1-14 0-15</inkml:trace>
  <inkml:trace contextRef="#ctx0" brushRef="#br0" timeOffset="22269.9555">8732 10036 13 0,'-36'-19'6'0,"4"-5"-6"0,29 16 7 16,0-2-9-16,0-3 0 15,3-1-3-15,3 4 1 16,3-1 4-16,-1-5 0 16</inkml:trace>
  <inkml:trace contextRef="#ctx0" brushRef="#br0" timeOffset="22772.8506">8827 9708 16 0,'42'-51'8'0,"80"-47"-9"0,-92 67 18 0,26-28-17 16,16-17 1-16,20-12 1 15,12-12 0-15,9-11-2 16,12-6 1-16,-3 1 1 16,9-6 1-16,3-10-1 15,-3 2 1-15,15 9-1 16,3 4 0-16,0-5-1 16,17 3 1-16,1 14-1 15,-9 17 0-15,-12 6 0 16,-18 19 0-16,-24 12 0 15,-21 14 1-15,-26 8 0 16,-19 11 0-16,-20-1 0 16,-12 11 1-16,-12 3 0 15,-15 5 0-15,-11 11-1 0,-7 2 0 16,-12 3-3-16,-11 2 1 16,-9 6-1-16,-10 5 0 15,1 8-2-15,-13 3 1 16,-2 0 0-16,3-3 0 15,6-3-2-15,14-8 1 16,13-7 0-16,8-6 1 16,18-10-1-16,10-11 1 0,20-11-1 15,29-7 1-15,22-8 1 16,17-6 0-16,16 3 0 16,11 8 1-16,0 15 0 15,-8 20 0 1,-16 25-2-16,-17 38 1 0,-30 45-5 15,-45-8 0-15</inkml:trace>
  <inkml:trace contextRef="#ctx0" brushRef="#br0" timeOffset="24546.3023">17739 5075 25 0,'-9'-19'12'0,"15"14"-14"16,-6 8 12-16,3-3-10 15,-3 2 0-15,0-2 1 16,0 0 1-16,3 0 0 16,-3 0 1-16,0 0 1 15,0 0 1-15,0 0 0 16,0-2 1-16,0-4-1 15,-3 4 1-15,0-1-4 16,0-2 1-16,3 5-2 16,0-6 1-16,0 6-2 15,3-2 1-15,3-4-2 16,0 4 1-16,3-6 0 0,0 0 1 16,3 0-1-16,-3-5 1 15,0 5-1-15,-3 0 1 16,0 0-1-16,-3 3 1 15,-1-1-1-15,-2 6 0 16,0 3-3-16,-2-6 0 31,-13 14-9-31,-12-8 0 16</inkml:trace>
  <inkml:trace contextRef="#ctx0" brushRef="#br0" timeOffset="26319.2034">8539 10544 13 0,'-15'-19'6'0,"24"3"-5"16,-3 8 7-16,2-2-7 15,4-1 0-15,0-5-2 16,0 0 1-16,0 1-4 16,6-4 1-16</inkml:trace>
  <inkml:trace contextRef="#ctx0" brushRef="#br0" timeOffset="26906.5758">11780 7795 28 0,'-27'-6'14'0,"3"22"-22"15,18-13 28-15,-2 2-20 16,-1 3 1-16,0 0 2 16,0 3 1-16,0-3-3 15,0-1 0-15,0 1 2 16,3 0 1-16,0 0-1 16,3 3 0-16,3-3-1 15,3-3 0-15,0-2-1 16,0-1 0-16,3 1 1 15,-6-3 0-15,0 0 1 0,0 0 0 16,0-5 1-16,0-1 0 16,-3 4-1-16,0-1 0 15,-3-2-2-15,0 0 1 16,3 5-2-16,0 0 1 16,-3 0-2-16,0 2 1 15,3 1-1-15,0 0 0 16,0-1 0-16,0 3 0 0,0-2 0 15,0 5 0 1,-6 18-13 0,-5-26 1-16</inkml:trace>
  <inkml:trace contextRef="#ctx0" brushRef="#br0" timeOffset="1.04205E6">17715 4125 20 0,'-71'0'10'0,"14"16"-11"16,45-14 11-16,0 4-12 15,1-1 0-15,2-2-6 16,6-1 0-16,6-2 9 15,9-5 0-15,5 0-2 16,4-11 0-16,9-11 3 16,9 1 0-16,8-9 4 0,7-7 1 15,17-5-1 1,16-6 0-16,14-8-1 0,15-19 0 16,18-2-3-16,6 0 1 15,15-5-2-15,8 8 1 16,-2-17-2-1,3 14 1-15,-12 6-1 0,-22 9 1 16,-19 15-2-16,-16 12 0 16,-21 8-5-16,-17 14 1 15,-15 15-4-15,-16-5 1 0</inkml:trace>
  <inkml:trace contextRef="#ctx0" brushRef="#br0" timeOffset="1.04267E6">19966 2953 8 0,'-15'-11'4'0,"0"-10"1"0,9 13 1 0,-3 0-6 16,-3 0 0-16,-3 0 0 15,-9 0 0-15,0-2 1 16,-5-1 1-16,-16 3 1 15,-9 3 0-15,-11 2 0 16,-9 3 1-16,5 3 0 16,-2 2 0-16,11-5-2 15,16 3 0-15,17-6-3 16,21 3 0-16,15-5-1 16,23-3 1-16,19 0 0 15,23 8 0-15,10-5 0 16,11 10 1-16,0 3 1 15,-5 8 1-15,-16 13-1 16,-20 11 1-16,-34 13 1 16,-29 13 0-16,-41 8-3 15,-36 10 1-15,-33 28-7 16,-15-12 0-16</inkml:trace>
  <inkml:trace contextRef="#ctx0" brushRef="#br0" timeOffset="1.04787E6">17444 5294 17 0,'-17'3'8'0,"11"-3"-6"0,6 0 6 16,-3 0-8-16,0 0 0 15,0 0 0-15,0 0 0 16,0 3-1-16,6-1 0 15,3 4-2-15,3 1 0 16,8 1 0-16,19-2 1 16,15 7 0-16,14 16 1 15,10 0 2-15,11 6 1 0,12 4 3 16,9 11 0-16,-8-2 0 16,8 13 0-16,3 13-1 15,-6 11 0-15,-6 5-4 16,-14 10 0-16,-4 25-6 15,-15-1 0-15</inkml:trace>
  <inkml:trace contextRef="#ctx0" brushRef="#br0" timeOffset="1.04804E6">19001 8284 36 0,'-27'56'18'0,"24"-14"-38"16,9-29 33-16,6 3-25 15,3 0 1-15</inkml:trace>
  <inkml:trace contextRef="#ctx0" brushRef="#br0" timeOffset="1.04819E6">18635 9329 31 0,'-54'69'15'0,"22"-19"-29"0,29-31 30 16,0 5-28-16,9 2 0 0</inkml:trace>
  <inkml:trace contextRef="#ctx0" brushRef="#br0" timeOffset="1.04835E6">18552 10324 25 0,'-51'79'12'0,"-20"27"-17"16,56-71 26-16,-3 4-22 16,-3 12 1-16,0-1-12 15,0 3 1-15,4 0 10 16,-7-8 1-16</inkml:trace>
  <inkml:trace contextRef="#ctx0" brushRef="#br0" timeOffset="1.04852E6">17254 12245 34 0,'-30'5'17'0,"15"14"-60"0,12-14 36 16</inkml:trace>
  <inkml:trace contextRef="#ctx0" brushRef="#br0" timeOffset="1.04868E6">16420 12951 49 0,'-74'32'24'0,"26"8"-58"0,39-32 49 0,-2 8-28 16,-7-6 0-16</inkml:trace>
  <inkml:trace contextRef="#ctx0" brushRef="#br0" timeOffset="1.04891E6">15644 13404 41 0,'-42'0'20'0,"21"-6"-34"0,15 6 41 16,-9 8-34 0,-6 0 1-16,-8 11-6 0,-4 7 0 15,-9 17 17-15,-8-1 0 16,-7 8-9-16,6-2 1 15,4-11 2-15,2-3 0 16,6-7 0-16,4-11 1 16,5-3-5-16,0-10 1 15</inkml:trace>
  <inkml:trace contextRef="#ctx0" brushRef="#br0" timeOffset="1.04925E6">14771 13565 35 0,'-41'3'17'0,"-1"10"-22"0,33-10 35 16,-12 7-40 0,3 4 1-16,1-1-6 15,-1 3 0-15,0 2 20 16,-3 6 0-16,3 2-11 16,0 1 1-16,0 2 5 15,-2 5 1-15,2 1 3 16,0-3 0-16,3-9 0 15,3 1 1 1,3-3-2-16,-3-2 0 0,3-1-1 16,-6 1 0-16,1 5-1 15,-4-1 1-15,-3 4-3 16,-6 2 0-16,0 3 0 16,-5 2 1-16,-4-2 0 0,3-3 0 15,9-2-1-15,12-4 0 16,18-2 0-16,21-5 1 15,33-13-7-15,41-19 1 16</inkml:trace>
  <inkml:trace contextRef="#ctx0" brushRef="#br0" timeOffset="1.05164E6">17915 5617 47 0,'-27'-8'23'0,"30"16"-26"16,12-3 23-16,17 9-21 0,22 4 0 16,26 6-2-16,19 8 1 15,20 18-1-15,6 3 1 16,3 16-4-16,-3 7 0 15,-21 25-3-15,-18 13 1 16,-23 13-2-16,-22 8 1 0</inkml:trace>
  <inkml:trace contextRef="#ctx0" brushRef="#br0" timeOffset="1.05195E6">19391 7721 48 0,'-15'18'24'0,"-6"75"-39"15,9-59 54-15,-5 19-40 16,-19 16 0-16,-15 15-2 0,-8 12 1 16,-13 10 1-1,7 2 1-15,-4 3-3 0,7 8 0 16,2-2-6-16,10 4 0 16,5-10-2-16,0-26 1 15</inkml:trace>
  <inkml:trace contextRef="#ctx0" brushRef="#br0" timeOffset="1.05219E6">18534 10099 44 0,'-81'64'22'0,"22"57"-42"16,44-81 44-16,-18 21-41 16,-14 21 0-16</inkml:trace>
  <inkml:trace contextRef="#ctx0" brushRef="#br0" timeOffset="1.05241E6">17712 11536 58 0,'-74'61'29'0,"-6"31"-66"0,56-60 59 16,-3 18-40-16,-18 16 1 0</inkml:trace>
  <inkml:trace contextRef="#ctx0" brushRef="#br0" timeOffset="1.05259E6">16540 12578 67 0,'-99'77'33'16,"-8"2"-74"-16,77-52 67 0,-8 2-47 15,-1 8 0-15</inkml:trace>
  <inkml:trace contextRef="#ctx0" brushRef="#br0" timeOffset="1.05275E6">15441 13420 62 0,'-83'68'31'0,"17"22"-78"0,48-68 62 15,1 9-30-15,-4-4 0 16</inkml:trace>
  <inkml:trace contextRef="#ctx0" brushRef="#br0" timeOffset="1.05293E6">14655 13354 50 0,'-23'0'25'0,"23"0"-58"0,0 0 50 0,0 5-32 16,0 5 1-16</inkml:trace>
  <inkml:trace contextRef="#ctx0" brushRef="#br0" timeOffset="1.05305E6">14283 14018 52 0,'-59'95'26'0,"83"-77"-45"16,5-18 52-16,25 0-36 16,26-13 0-16,33-16-14 15,42-13 0-15,18-19 15 16,-7-26 1-16</inkml:trace>
  <inkml:trace contextRef="#ctx0" brushRef="#br0" timeOffset="1.05572E6">17974 15994 21 0,'-24'16'10'0,"15"-11"-18"16,9-5 11-16,0 0-7 15,0 0 1-15,3-2 0 16,3-1 0-16,0 0 5 16,6-5 0-16,9-10-4 15,9-11 1-15,17-8 1 16,16-8 1-16,14-11-1 16,22-15 1-16,8-11-3 15,6-22 0-15,12-9 0 0,-6-6 1 16</inkml:trace>
  <inkml:trace contextRef="#ctx0" brushRef="#br0" timeOffset="1.05583E6">19352 14457 25 0,'30'-103'12'0,"9"21"-18"0,-30 58 28 15,-3 0-24-15,-3 3 1 16,-3 0-7-16,-3-3 0 16,-3-3 6-16,3-10 1 15</inkml:trace>
  <inkml:trace contextRef="#ctx0" brushRef="#br0" timeOffset="1.05599E6">20073 12703 52 0,'-45'-37'26'0,"42"-43"-90"16,9 33 56-16,3-22 7 15,0-21 0-15</inkml:trace>
  <inkml:trace contextRef="#ctx0" brushRef="#br0" timeOffset="1.05613E6">20323 11144 62 0,'-60'-58'31'0,"42"-32"-79"0,15 64 63 15,3-9-30-15,6-28 1 16</inkml:trace>
  <inkml:trace contextRef="#ctx0" brushRef="#br0" timeOffset="1.05628E6">20222 9615 57 0,'-54'-40'28'0,"-6"-23"-77"0,49 44 56 0,-7-10-18 16,-3-18 1-16</inkml:trace>
  <inkml:trace contextRef="#ctx0" brushRef="#br0" timeOffset="1.05643E6">20073 8395 68 0,'-51'-58'34'0,"9"-32"-64"16,28 72 69-16,-13-9-55 15,-9-5 0-15,-9 1-12 16,-5-9 1-16</inkml:trace>
  <inkml:trace contextRef="#ctx0" brushRef="#br0" timeOffset="1.05658E6">18817 7435 57 0,'-96'-29'28'0,"10"-32"-59"0,53 42 51 16,-11-2-37-16,-1-5 0 16,-6-9-1-16,1-4 0 15</inkml:trace>
  <inkml:trace contextRef="#ctx0" brushRef="#br0" timeOffset="1.05679E6">17873 6821 31 0,'-71'-37'15'0,"-19"0"-13"0,61 29 29 0,-19-11-26 15,-6 6 0-15,-14 0 4 16,-13 0 0-16,-17 5-12 16,3 8 0-16,-6 2 6 15,-15 6 0-15,-9 8-4 16,-6 0 0-16,-9 3-3 15,0 4 0-15,3-4 0 16,6-6 0-16,0-5-5 16,9 0 1-16,6-5-4 15,0-6 1-15</inkml:trace>
  <inkml:trace contextRef="#ctx0" brushRef="#br0" timeOffset="1.05695E6">14673 6824 40 0,'-12'-6'20'0,"21"9"-42"0,0-8 36 16,9-1-26-16,15-2 0 16,0-5-1-16,-7-3 1 15</inkml:trace>
  <inkml:trace contextRef="#ctx0" brushRef="#br0" timeOffset="1.05734E6">14995 6609 33 0,'3'-18'16'0,"-9"-25"-26"0,6 38 34 0,0-11-28 15,-6 3 1-15,-6 0-1 16,-6 2 1-16,-6 9 5 16,-9 4 0-16,-8 4-2 15,-4 9 0-15,-8 9 2 16,-7 3 0-16,0 12 0 15,-5 6 1-15,0 11-2 16,8-1 0-16,6-4-1 16,7-6 0-16,8-8-1 15,9-3 1-15,6-7-1 16,6-6 1-16,7-5 0 16,5-3 0-16,3 0 0 15,6-2 1-15,2 2-1 16,4-3 1-16,6 4-1 15,-3 4 1-15,6 6-1 0,-3 3 0 16,3-4-1 0,2 4 0-16,10-1 1 0,12-5 1 15,14-5 0-15,31 0 1 16,23 0 0-16,24-3 1 16,14 8-4-16,7 9 1 15,9 20-9-15,-30-13 1 16</inkml:trace>
  <inkml:trace contextRef="#ctx0" brushRef="#br0" timeOffset="1.06667E6">18141 15732 18 0,'-9'11'9'0,"15"-27"-15"16,0 11 10-16,3-3-10 15,0-3 0-15</inkml:trace>
  <inkml:trace contextRef="#ctx0" brushRef="#br0" timeOffset="1.06674E6">18290 15536 1 0,'6'-13'0'0</inkml:trace>
  <inkml:trace contextRef="#ctx0" brushRef="#br0" timeOffset="1.0685E6">18197 15632 21 0,'-8'-3'10'0,"19"-8"-13"0,-2 6 10 16,3 0-9-16,6-3 0 15,0-3 1-15,0 1 1 16,3-1 1-16,0 0 0 16,2 6 0-16,7-5 0 15,3-4 2-15,6-4 1 0,-1-1-1 16,4-2 1-16,0 3 0 15,-1-4 0-15,7 1-1 16,-6-2 1-16,2-9-3 16,4 3 0-16,5-11-1 15,1-2 0-15,-6 2 0 16,-1-8 0-16,1 1 1 16,2-9 0-16,-5 6 1 15,0 0 1-15,2-6-1 16,4-2 0-16,0 2 0 15,-4-2 0-15,-2 2-1 16,2-2 0-16,-5-8-1 16,0 5 1-16,-3-2 0 15,-7-1 1-15,1-2 0 16,0 0 0-16,-3-3 1 16,-1 0 1-16,1 1-1 15,3-4 1-15,3 6-2 16,-4-5 0-16,4-6-1 0,-3-3 1 15,-1 1-2-15,1-8 0 16,3-6-1-16,-3-2 0 16,-4-6 1-16,-5-7 1 15,3-1-1-15,0-4 1 16,0-1 0-16,5-3 0 16,1 4 0-16,-3 4 0 15,3-2 0-15,-10-5 1 16,-2 5-2-16,-3-1 1 15,-3 1-1-15,-3-10 1 0,-6 4 0 16,-3-5 0-16,0 3-1 16,-3-2 1-16,0-1-1 15,0-2 1-15,0 2-1 16,0 0 1-16,-3 1-1 16,0-1 1-16,0 8-1 15,0-2 0-15,0 2 0 16,-3 5 0-16,0 1 0 15,0-3 0 1,-9-59 0 0,3 28 0-16,-6 7 0 15,1 18 0-15,-1 6 0 16,-6 8 1-16,0 5-1 16,6 8 0-16,-6 5 0 15,-5 3 0-15,-4 3 0 0,0 0 0 16,-3-6 0-16,-8 8 0 15,-4 0-1-15,-2 6 1 16,2-3 0-16,-6 5 0 16,-2 0 0-16,5-7 0 15,-5 7 0-15,-7-3 0 16,-2 9 0-16,-1 5 0 16,-5 0 0-16,-1 5 1 15,1 2-1-15,-10-7 1 16,-2 5-1-16,3 6 0 0,-10-1 0 15,7-2 1 1,-6 7-1-16,-3 4 0 0,2 2-1 16,-5 2 1-16,3 1 0 15,-9 2 0-15,2 6-1 16,-5-6 1-16,6 5-1 16,-6-2 1-16,-3 0 0 15,-1 0 0-15,7 3-1 16,-6 4 1-16,-6 4 0 15,9-1 0-15,0 4 0 16,-4-1 1-16,-8-3-1 16,9 6 0-16,-3-3 0 15,3 0 1-15,-3 0-1 16,-3 3 1-16,5 0-1 16,10 2 0-16,-3 6 0 15,-6 0 1-15,15-3-1 16,-7 0 1-16,4 5-1 15,-9 1 0-15,0 2-1 16,6 0 1-16,-4 2-1 0,-2 6 1 16,0 3-1-16,6 5 0 15,5 2 0-15,-2 1 1 16,15-4-1-16,-3 4 1 31,-19 7 0-31,22-4 0 16,6-1-1-16,14-3 1 0,9-4 0 15,10-4 1-15,8-2-1 16,6-3 1-16,3-2-1 16,4 0 0-16,5-3 0 15,6-3 1-15,3-5-1 16,6-3 0-16,6 1-1 16,6-3 0-16,3 5 0 15,2-6 1-15,13-4-1 16,12-8 1-16,8-1-1 15,1 9 1-15,9-9 0 16,-1-2 0-16,1-5 0 16,2 2 0-16,4-3 0 15,-1 4 0-15,-8-4 0 16,-10 6 0-16,-2 3-1 16,-12 7 0-16,-10 6 1 15,-5 0 0-15,-9 7-1 16,-6 4 0-16,-9 7 1 0,-12 0 0 15,-8 9 0-15,-10-4 0 16,-6 3 0-16,4 6 1 16,-13-1 0-16,-3 6 1 15,-2 11-2-15,-16-1 0 16,-5 19 0-16,-9 21 0 16,-10 24-2-16,-14 8 1 15,9 0-5-15,21-3 1 16,23-16-9-16,42-37 0 15,15-44 0-15,45-51 0 0</inkml:trace>
  <inkml:trace contextRef="#ctx0" brushRef="#br0" timeOffset="1.07174E6">12962 6966 20 0,'-12'-21'10'0,"18"-10"-10"0,0 23 10 0,0-3-11 16,0 3 1-16,3 0-1 15,-1 3 0-15,1 5 1 16,0 0 0-16,0 5 0 15,-3 6 0-15,-6 5 1 16,-6 5 1-16,-6 5 1 16,-11 3 1-16,-7-2 0 15,0-3 1-15,3-6-1 16,3-2 1-16,7-8-3 16,2-5 1-16,3-1-3 15,6-10 1-15,6-10-3 16,9-3 0-16,3-8 0 15,8 2 1-15,4 1-1 16,3 2 1-16,3 0-1 16,0 8 1-16,-1 6 0 15,4 2 0-15,-3 5 0 16,0 6 1-16,-4 5-1 0,-5 2 0 16,-12 3 1-16,-9 3 0 15,-15 3 2-15,-14 5 1 16,-13 5 0-16,-12-6 1 15,4-4 1-15,-4-6 0 16,4-2-2-16,5-9 1 16,9-10-3-16,9-2 0 15,12-11-2-15,12-3 1 16,9 0-3-16,6-2 1 0,0-1 0 16,6 6 0-1,0 8-1-15,0 10 1 0,-3 11 0 16,-3 8 1-1,-6 8 1-15,-9 10 0 0,-3-5 0 16,-3 6 1-16,0-6 2 16,3-5 0-16,0-3 1 15,3-8 0-15,0-10-1 16,0-6 1-16,3 3-1 16,0-8 1-16,0-5-2 15,0 0 1-15,0-6-9 16,6 1 1-16,12-1-7 15,0-26 0-15</inkml:trace>
</inkml:ink>
</file>

<file path=ppt/ink/ink9.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77.95276" units="1/cm"/>
          <inkml:channelProperty channel="Y" name="resolution" value="425.28058" units="1/cm"/>
          <inkml:channelProperty channel="F" name="resolution" value="0" units="1/dev"/>
          <inkml:channelProperty channel="T" name="resolution" value="1" units="1/dev"/>
        </inkml:channelProperties>
      </inkml:inkSource>
      <inkml:timestamp xml:id="ts0" timeString="2022-03-07T19:51:23.818"/>
    </inkml:context>
    <inkml:brush xml:id="br0">
      <inkml:brushProperty name="width" value="0.05292" units="cm"/>
      <inkml:brushProperty name="height" value="0.05292" units="cm"/>
      <inkml:brushProperty name="color" value="#00B0F0"/>
    </inkml:brush>
  </inkml:definitions>
  <inkml:trace contextRef="#ctx0" brushRef="#br0">4196 5969 10 0,'-18'-13'5'0,"9"21"-4"16,9-11 5-16,-3 3-7 15,0-3 0-15,0 1-1 16,0 2 1-16,-3 0 2 15,0-6 0-15,6 6-2 0,-6 6 1 16,3-4 0-16,6 4 1 16,3-1 0-16,3 6 0 15,6-3 0-15,6-1 1 16,9-1 0-16,8-4 0 16,4-10 0-16,0 6 0 15,8-9 1-15,7-2 0 16,2 2-1-16,7-7 1 15,2 7-1-15,-2-5 0 0,2 6-1 16,7 12 1 0,2 4-2-16,6 4 1 0,4-2-1 15,2 0 0-15,3 3 0 16,9 2 0-16,4-5-1 16,8 0 1-16,3-5 0 15,12-1 0-15,3-4 0 16,3 2 0-16,9-6 0 15,2-2 1-15,4 0 0 16,12 0 1-16,3-2 0 16,-1 2 0-16,10 3 0 15,6 2 1-15,5 8-1 16,-2 9 0-16,2 4-1 16,4 1 1-16,5 2-2 15,1 3 0-15,2-6-3 16,4-5 0-16,-4-5-6 15,1-2 1-15</inkml:trace>
  <inkml:trace contextRef="#ctx0" brushRef="#br0" timeOffset="13948.0562">4172 7758 13 0,'-18'-16'6'0,"21"-8"-5"0,0 21 7 15,3-2-9-15,6 0 0 16,-3-1-2-16,0 4 1 15,0 2 2-15,0 0 0 16,-1 8-1-16,-2 2 0 16,6-2 0-16,-3 3 1 15,6-3 1-15,9 0 0 16,0 0 1-16,6-3 1 0,-1-2-1 16,13-11 0-16,3 0 1 15,11 0 0-15,-2 2-2 16,11 1 1-16,1 2-1 15,-7 1 0-15,1 2-1 16,8 2 1-16,-2 1-1 16,2 5 1-16,13-3-1 15,-16-5 1-15,7 0 0 16,-1 0 0-16,0 0 0 16,4 0 1-16,2 6-1 15,-2-1 1-15,-7 6-1 16,6-1 0-16,1 6-1 15,5 2 1-15,4-2-2 16,-4 0 1-16,6-5-1 16,7-3 1-16,5-8 0 15,3-3 1-15,3-5-1 16,6-2 0-16,6-4 0 16,-5 1 1-16,2 3-1 0,0 2 1 15,3 2-1-15,-9 1 1 16,0 2-1-16,6-5 1 15,3 1-1-15,-6-9 0 16,4 2 0-16,5-4 1 16,3-1-1-16,-6-2 1 15,3 0-7-15,0 3 1 16,-3 4-2-16,-27-7 0 16</inkml:trace>
  <inkml:trace contextRef="#ctx0" brushRef="#br0" timeOffset="62605.8562">4431 8575 6 0,'6'-8'3'0,"15"6"-3"0,-12 2 3 0,5 0-2 15,4 2 0-15,6-2 0 16,3 0 1-16,0 0-3 15,2 0 1-15,1 0 1 16,9-2 0-16,3-1 0 16,-1-2 0-16,-5 2 0 15,6 0 1-15,5 1-1 16,13 4 1-16,-4 4-2 16,13 2 1-16,2 5-1 15,4 0 1-15,11 0-2 16,0-2 1-16,10 2-1 15,-4-2 1-15,0 2 0 16,6 3 0-16,7 0 1 0,5 2 0 16,6 1 0-16,12 2 1 15,9 0-1-15,6 5 0 16,8 1 0-16,7 5 1 16,9-1-2-16,5-7 0 15,19 3-4-15,8-4 0 16</inkml:trace>
  <inkml:trace contextRef="#ctx0" brushRef="#br0" timeOffset="77724.2544">3767 10152 8 0,'-15'-5'4'0,"12"2"-8"0,3 3 5 16,0 0-3-16,0 0 1 16,9-3 0-16,-9 3 1 15,3 3 2-15,3 0 0 16,3-1-1-16,3 1 1 16,9 2 1-16,6 3 1 0,5-2-1 15,13-4 0-15,20-4 0 16,19-12 0-16,11-7 1 15,30-5 0-15,24-11-1 16,21-3 1-16,20-8 0 16,21 1 1-16,25 2-1 15,22 2 0-15,13 6-2 16,12 8 0-16,27 8-4 16,17 16 0-16,33 5-6 15,0 10 0-15</inkml:trace>
  <inkml:trace contextRef="#ctx0" brushRef="#br0" timeOffset="90709.9025">3818 12724 11 0,'12'-3'5'0,"35"6"2"0,-29-3 6 16,6-5-14-16,12-3 0 16,14-6 0-16,19-7 1 15,14-3 0-15,12-2 1 16,15 2 0-16,12 3 0 0,9 8 0 15,15 7 1 1,6 6 0-16,21 11 0 0,5 2-1 16,22 16 1-16,11-10-2 15,6 5 0-15,4-11-3 16,8-3 1-16,0-12-4 16,6 2 0-16</inkml:trace>
  <inkml:trace contextRef="#ctx0" brushRef="#br0" timeOffset="91448.5762">3975 13835 9 0,'18'-5'4'0,"69"10"-1"0,-55-8 3 15,28-7-3-15,14-6 0 16,28-8 3-16,26 0 0 15,29 1-7-15,25 4 0 16,29 0 4-16,27 6 0 16,24 5-1-16,12 6 0 0,-6 7-4 15,6 16 1-15,-9 14-5 16,-12 4 0-16</inkml:trace>
  <inkml:trace contextRef="#ctx0" brushRef="#br0" timeOffset="91881.1168">3842 15071 30 0,'101'-22'15'0,"152"-20"-21"0,-149 26 27 0,60-5-21 15,71-8 0-15,45 0-5 16,50-3 0-16,39 6 0 15,15 7 0-15</inkml:trace>
  <inkml:trace contextRef="#ctx0" brushRef="#br0" timeOffset="93755.9648">3085 5644 19 0,'27'-51'9'0,"122"-89"-9"0,-89 92 10 0,41-12-17 16,36-15 0-16,20-1-2 15,1 2 1-15</inkml:trace>
  <inkml:trace contextRef="#ctx0" brushRef="#br0" timeOffset="94191.7217">2972 7117 26 0,'21'-45'13'0,"80"-47"-21"0,-56 63 27 0,38-14-27 15,33-10 0-15,39 3-4 16,-15-8 1-16</inkml:trace>
  <inkml:trace contextRef="#ctx0" brushRef="#br0" timeOffset="94603.25">2996 8326 22 0,'9'-45'11'0,"80"-60"-17"16,-44 70 20-16,29-4-15 16,16-9 0-16,20-8-9 15,18 6 1-15</inkml:trace>
  <inkml:trace contextRef="#ctx0" brushRef="#br0" timeOffset="94889.7024">3035 9570 31 0,'9'-71'15'0,"202"-136"-33"0,-113 130 29 0,75-28-20 15,12-41 0 1</inkml:trace>
  <inkml:trace contextRef="#ctx0" brushRef="#br0" timeOffset="98157.3081">3199 12639 20 0,'-27'-8'10'0,"77"-24"-14"16,-20 19 11-16,21-13-15 0,20-11 0 16</inkml:trace>
  <inkml:trace contextRef="#ctx0" brushRef="#br0" timeOffset="98788.2515">3178 13264 22 0,'29'-61'11'0,"61"-13"-19"0,-57 50 23 0,17-5-22 16,10-6 0-16,5 4-3 16,-5-1 1-16</inkml:trace>
  <inkml:trace contextRef="#ctx0" brushRef="#br0" timeOffset="99164.2038">3011 14663 41 0,'-59'-2'20'0,"91"-25"-43"0,-14 14 44 0,33-16-36 16,35-22 1-1</inkml:trace>
  <inkml:trace contextRef="#ctx0" brushRef="#br0" timeOffset="105346.4563">9036 12398 26 0,'-33'0'13'0,"30"6"-14"0,12-12 13 0,6-4-11 15,20-19 1-15,37-16-1 16,26-32 1-16,48-26-3 15,35-24 1-15,43-19 1 16,17-2 0-16,12-8-1 16,3 3 0-16,-9 4 0 15,-12 22 1-15,-18 14 0 16,-14 15 1-16,-19 16-3 16,-11 8 0-16,-12 18-6 15,-21 14 0-15</inkml:trace>
  <inkml:trace contextRef="#ctx0" brushRef="#br0" timeOffset="105962.0741">9161 11962 19 0,'-15'0'9'0,"15"-11"-9"0,3 14 9 16,0 7-10-1,3 14 1-15,0 16-3 0,-6 13 1 16,-6 18 2-16,-6 17 1 16,0-4 0-16,0-7 1 15,9-11-1-15,6-13 0 16,15-11 0-16,23-28 1 16,40-25-6-16,32-45 1 15</inkml:trace>
  <inkml:trace contextRef="#ctx0" brushRef="#br0" timeOffset="118213.5436">12759 9795 18 0,'-12'-16'9'0,"6"8"-7"15,3 3 9-15,-5 5-12 16,-7 2 1-16,-12 9 0 15,0 8 1-15,-6 2-1 16,-5 8 0-16,-1 8 0 16,0 0 0-16,6 5 1 15,7-7 0-15,8-1-1 16,6-8 1-16,9-4 0 16,12-7 0-16,12 1 0 0,8 0 1 15,13 0-1 1,6 0 0-16,-1 3-1 0,-5-4 1 15,-9 1-1-15,-3 3 1 16,-13 5 1 0,-8 2 0-16,-9 6 0 0,-12 5 0 15,-8 3-2-15,-7-1 1 16,-3-2-6-16,-3 6 0 16,-5 7-3-16,-4-5 0 15</inkml:trace>
  <inkml:trace contextRef="#ctx0" brushRef="#br0" timeOffset="118753.6284">13239 9858 22 0,'0'-42'11'0,"-3"10"-14"16,6 24 20-16,-1-5-17 0,-2 3 1 15,-2 4-2-15,-1 9 1 16,-3 7 0-16,-9 20 0 16,-9 1 1-16,-6 22 1 15,0 11 0-15,1 2 1 16,11 5-1-16,9-5 1 16,9-15 0-16,9-6 0 15,9-3-2-15,8-13 1 16,1-13-2-16,3-5 0 15,6-19 1-15,8-13 0 16,4-22 0-16,-3 1 1 0,-10-11-1 16,-5-5 0-16,-9 7 0 15,-12-4 1-15,-12 10-1 16,-12 5 1-16,-12 8-3 16,-3 6 1-16,1 5-1 15,-1 5 0-15,0 8-7 16,9 3 1-16,6 7-3 15,3-7 0-15</inkml:trace>
  <inkml:trace contextRef="#ctx0" brushRef="#br0" timeOffset="119429.771">14006 9636 41 0,'-11'37'20'0,"19"40"-28"0,-8-48 39 0,0 0-33 16,0 11 0-16,0 5-2 15,-5-3 1-15,-7 3 4 16,-6-5 1-16,-9-3-2 16,0-13 0-16,-3-3 1 15,4-8 1-15,-1-16 0 16,3-7 0-16,6-14-1 15,3-13 1-15,3-8-3 16,12-11 0-16,6-12-1 16,12-9 1-16,15-5-1 15,3 0 1-15,14-3 0 16,7-2 0-16,-4 7 0 16,-2 14 1-16,0 11-1 15,-7 18 1-15,-5 16-1 16,-12 18 1-16,-6 21 0 15,-15 14 1-15,-12 11-1 16,-9 9 1-16,-3 9-1 0,-6 8 1 16,-3 5 0-16,-9 0 0 15,4-10-1-15,-1 2 1 16,0 3 0-16,4-11 0 16,5-3-2-16,3-10 1 15,9-8 0-15,12-13 1 16,9-13-1-16,12-11 0 15,11-11 0-15,7-13 0 16,12 3 0-16,11-10 1 16,10-6-6-16,5-1 0 0,-2-4-5 15,-7-11 0-15</inkml:trace>
  <inkml:trace contextRef="#ctx0" brushRef="#br0" timeOffset="119623.6598">14959 8774 40 0,'-9'37'20'0,"9"55"-25"16,0-52 35-16,12 31-32 15,9 27 1-15,6 3-10 16,-1 2 0-16,7 0 7 15,-6-10 0-15</inkml:trace>
  <inkml:trace contextRef="#ctx0" brushRef="#br0" timeOffset="119789.1054">14602 9133 41 0,'35'-76'20'0,"108"-17"-28"0,-80 67 36 16,20-9-31-16,27-4 0 0,21 1-17 16,-3-4 1-16</inkml:trace>
  <inkml:trace contextRef="#ctx0" brushRef="#br0" timeOffset="120239.1027">16477 8755 29 0,'-9'-16'14'0,"6"-2"-18"16,0 15 18-16,-3 6-16 15,-9 5 0-15,-6 7 1 16,-5 4 0-16,-4 15 4 16,-6 3 1-16,-3 14 0 15,4 10 1-15,5 2 1 0,12 3 0 16,12-8-1-16,9-2 0 16,12-8-2-1,6-11 1-15,9-16-3 0,8-11 0 16,4-18 0-16,-3-21 0 15,-1-8 1-15,1-13 0 16,-3 0 0-16,-3-11 0 16,-10-3-1-16,-8 4 0 0,-9 1-3 15,-9 12 1-15,-9 4-3 16,-3 1 1-16,4 10-3 16,-7 8 0-16,-9 9-3 15,3 7 1-15,0 13-3 16,3 6 0-16</inkml:trace>
  <inkml:trace contextRef="#ctx0" brushRef="#br0" timeOffset="120569.9133">17927 7633 26 0,'-6'-66'13'0,"-6"29"-12"16,9 21 20-16,-9 0-21 15,-9 0 1-15,-9 1 1 16,-5 1 0-16,-7 1-1 0,0 8 0 16,1-1 2-16,-1 9 0 15,3 8-1-15,6 7 1 16,7 6-2-16,5 21 1 15,12 21-2-15,12 27 0 16,15 26-1-16,8 10 0 16,1 4-1-16,-3 2 0 15,-9-6-4-15,-12-15 0 0,-15-13-4 16,-21-11 0-16</inkml:trace>
  <inkml:trace contextRef="#ctx0" brushRef="#br0" timeOffset="120704.8347">17037 8387 35 0,'71'-63'17'0,"111"-35"-23"15,-114 66 32-15,33-5-27 16,30-8 1-16,21-3-18 16,9 4 1-16</inkml:trace>
  <inkml:trace contextRef="#ctx0" brushRef="#br0" timeOffset="121440.5326">19105 7588 40 0,'-15'0'20'0,"15"48"-28"0,3-24 33 0,0 21-26 16,3 16 1-16,6 2 0 15,6 6 1-15,6-6-1 16,3 1 1-16,-6-14 1 15,-4-13 1-15,-2-8 1 16,-3-16 1-16,0-7 1 16,-3-12 0-16,3-15-2 15,6-3 1-15,6-13-4 0,5-13 1 16,7-16-5 0,3 3 1-16,2-1-2 0,-2 6 0 15,0 8 1-15,-3 7 1 31,2 22 1-31,-8 21 1 16,-3 16 2-16,-3 16 0 16,-1 10 1-16,-2 6 0 15,0-1 1-15,0-7 1 0,0-3 0 16,0-8 0-16,-1-8 0 16,1-8 0-1,3-5-1-15,-3-13 0 0,-3-13-2 16,3-14 0-16,-4-16-4 15,1-10 0-15,3 0-5 16,6-6 0-16,0 3-5 16,0 6 1-16,-1 7-6 15,4 6 0-15,-3 10 1 16,3-2 0-16</inkml:trace>
  <inkml:trace contextRef="#ctx0" brushRef="#br0" timeOffset="121818.3731">20754 7154 35 0,'15'-16'17'0,"-15"11"-29"0,-6 8 35 16,-6 7-25-1,-3 6 0-15,-11 11 1 0,-10 10 0 16,-6 8 4-16,1 5 1 16,-4 3 0-16,6 2 1 15,7 4 1-15,11-6 0 16,12 2 0-16,12-2 0 15,9-3-3-15,11-7 0 16,7-6-2-16,6-13 0 16,6-14-1-16,5-20 1 15,7-17-1-15,5-21 1 16,-5-7-2-16,0-6 1 0,-1-13-2 16,-8-8 1-16,-10 3-2 15,-11 15 0-15,-9 1 0 16,-18 12 0-16,-9 14 0 15,-9 13 1-15,-11 17-1 16,-13 1 1-16,-3 17-2 16,7 10 0-16,-1 3-3 15,9 8 1-15,7-1-4 16,11 1 0-16</inkml:trace>
  <inkml:trace contextRef="#ctx0" brushRef="#br0" timeOffset="122102.2701">21507 7379 53 0,'9'35'26'0,"-15"7"-35"0,3-31 55 15,-3-1-49-15,0-2 1 16,-5-8-6-16,-4-13 0 15,-6-14 10-15,-3-12 0 16,6-6-5-16,6-8 1 16,12 0 1-16,6 0 0 15,12 0 3-15,12 3 0 16,6-1-2-16,8 7 1 0,4 12-7 16,2 8 1-16,-2 11-8 15,-9 7 1-15</inkml:trace>
  <inkml:trace contextRef="#ctx0" brushRef="#br0" timeOffset="122388.1607">22207 5990 56 0,'-6'19'28'0,"24"63"-36"16,-6-35 52-16,6 38-45 15,8 31 1-15,4 27-6 16,9-5 0-16,-3-19 5 16,-7-11 1-16,1-23-3 15,-12-19 0-15,-6-16-2 0,0-18 1 16,-3-16-3-16,-6-19 1 15,0-7-5-15,0-19 0 16</inkml:trace>
  <inkml:trace contextRef="#ctx0" brushRef="#br0" timeOffset="122703.0609">23061 6062 45 0,'6'-24'22'0,"0"58"-32"0,-12-18 41 0,-6 18-33 16,-6 19 1 0,-14 6-2-16,-10 4 1 0,-12-2 3 15,-17 0 1-15,5-11-1 16,10-2 0-16,5-9 2 16,7-7 1-16,5-5 0 15,9-6 1 1,21-3-1-1,6-5 0-15,9-2-2 16,15-6 1-16,18-2-3 16,8-3 1-16,7-3-6 15,5-5 1-15,4-2-9 16,11-1 0-16,-8-20-2 16,-7-12 1-16</inkml:trace>
  <inkml:trace contextRef="#ctx0" brushRef="#br0" timeOffset="122957.8747">23591 6064 48 0,'-33'-8'24'0,"-29"45"-38"0,47-23 49 15,-6-1-38-15,6 3 0 16,9 0-2-16,12-3 1 16,18-5 6-16,27-3 0 0,14 3-3 15,9 3 0-15,4-4 1 16,-10 9 1-16,-14 0 0 15,-18 13 1-15,-19 11 0 16,-14 2 0 0,-14 3 2-16,-19 3 0 0,-15 5-1 15,-14 5 0-15,-7-5-9 16,-8 5 1-16,-10-2-7 16,1-14 1-16</inkml:trace>
  <inkml:trace contextRef="#ctx0" brushRef="#br0" timeOffset="124878.9269">8922 13319 25 0,'-11'-5'12'0,"17"5"-10"0,5-3 13 15,13 1-15-15,6-6 1 16,24-6 0-16,20-2 1 0,24-2-3 16,33-11 1-16,18-8 2 15,15-6 0-15,20-7-1 16,1-3 1-16,8-2-1 16,-11 2 1-16,-1 5-1 15,-11 11 0-15,-18 8-3 16,-24 5 0-16,-18 6-7 15,-18 12 1-15</inkml:trace>
  <inkml:trace contextRef="#ctx0" brushRef="#br0" timeOffset="125509.5762">9408 12687 21 0,'0'-29'10'0,"-3"31"-7"15,3-2 11-15,-6 3-16 0,-3 8 1 16,-9 4 0-16,-12 17 1 16,-14 13 1-16,-1 16 1 15,-9 2 1-15,-11 9 1 16,5 2 1-16,13-3 1 16,8-4-2-16,18-7 1 15,24-7-2-15,21-8 1 16,21-16-7-16,29-21 1 15,30-16-9-15,24-18 1 0</inkml:trace>
  <inkml:trace contextRef="#ctx0" brushRef="#br0" timeOffset="142609.4083">9158 13002 9 0,'-21'5'4'0,"9"-2"-2"0,12-6 5 0,0-2-8 15,0-1 1-15,3-2-2 16,0-5 1-16,3 0 1 16,0 0 0-16,0 2-1 15,0 1 1-15,-6 10 1 16,0 10 0-16,-6 14 1 15,-6 24 0-15,-12 18 1 16,-9 16 0-16,-5 8 0 16,-7 5 1-16,6-13-1 15,9-5 1-15,16-6-2 16,14-18 1-16,20 0-1 16,13-8 0-16,27-24-4 15,26-10 0-15,24-19-5 16,15-21 1-16</inkml:trace>
  <inkml:trace contextRef="#ctx0" brushRef="#br0" timeOffset="146155.257">11747 12528 11 0,'-32'-24'5'0,"11"3"1"16,18 13 5-16,0 0-11 15,0 3 0-15,0-3 3 16,0 0 0-16,-3 8-2 16,0 5 0-16,0 9 2 15,0 15 0-15,3 13 1 16,3 11 0-16,6 10-1 16,6 17 0-16,3 4-1 0,3 1 1 15,2-6-1 1,-2-2 0-16,0-11-2 0,0-2 1 15,-3-11-5-15,0-11 1 16,-3-8-6-16,0-20 0 16</inkml:trace>
  <inkml:trace contextRef="#ctx0" brushRef="#br0" timeOffset="146618.8901">11137 12666 27 0,'-59'-3'13'0,"17"16"-14"0,36-13 21 15,3-5-22-15,9 0 0 16,9-9 1 0,15-4 1-16,14-14 1 0,16-10 1 15,11-3 0-15,21-8 0 16,16 3 1-16,-1-6 0 16,6 0-2-16,-6 6 1 15,-6 8-8-15,-14 7 0 16,-16 6-4-16,-35 3 1 0</inkml:trace>
  <inkml:trace contextRef="#ctx0" brushRef="#br0" timeOffset="147594.154">12226 12597 31 0,'-14'18'15'0,"31"41"-23"0,-5-38 29 0,6 13-24 16,3 0 1-16,-3 14-1 15,-3-3 1 1,-3-3 4-16,-9-2 0 0,-3-3-2 15,-3-2 1-15,-3 2 1 16,-3-14 1-16,-3-4-1 16,-3-8 1-16,-6-9-2 15,0-10 1-15,-2-10-2 16,-1-9 1-16,0-10-2 16,3-5 0-16,3-11 0 15,6 0 0-15,9-5 0 16,6-8 0-16,6-3-1 0,6 5 1 15,6-4 0-15,12 7 1 16,-1 3-1-16,4 5 0 16,6 8 0-16,-6 8 0 15,-1 10 0-15,-5 11 1 16,-3 11 0-16,-3 10 0 16,-6 1 0-16,-7 9 1 15,-5 15-1-15,-9-7 0 16,-9 14-1-16,-5 8 0 15,-4-2-1-15,-3-4 1 16,-9 1-1-16,3 0 1 0,4-11 0 16,-1-3 1-16,3-5 0 15,3-5 0-15,6-8 1 16,6-5 1-16,9-3 0 16,9-8 0-16,6-5 1 15,9-3 0-15,0-5 1 16,12-6 0-16,8 6 0 15,4-5 0-15,8-1-1 16,1 6 1-16,-6 8-2 16,-4 5 0-16,-2 13-2 15,-3 14 1-15,-10 2-3 16,-11 5 0-16,-9 14-4 16,-6-6 0-16,-6 1-5 15,3-3 0-15</inkml:trace>
  <inkml:trace contextRef="#ctx0" brushRef="#br0" timeOffset="148480.1836">13027 12139 35 0,'-24'8'17'0,"24"16"-28"0,6-11 31 16,3 6-21-16,3 12 1 15,0 4 0-15,3 18 0 16,0 2-1-16,0 3 1 16,-6 1-4-16,0-6 1 15,-1-8-5-15,4-6 1 16</inkml:trace>
  <inkml:trace contextRef="#ctx0" brushRef="#br0" timeOffset="148797.2821">13316 12115 28 0,'-9'-13'14'0,"21"18"-17"15,-3 1 24-15,6 9-20 16,3 12 1-16,5 2 2 15,1 11 0-15,0 7-5 16,-3 9 1-16,-6-1 0 16,0 4 0-16,-6-1-8 0,-7-8 0 15</inkml:trace>
  <inkml:trace contextRef="#ctx0" brushRef="#br0" timeOffset="148975.6896">13447 11798 49 0,'12'-11'24'0,"62"3"-48"0,-38 8 43 0,6 3-36 15,-7 5 1-15</inkml:trace>
  <inkml:trace contextRef="#ctx0" brushRef="#br0" timeOffset="149163.1275">13352 12441 43 0,'-3'-19'21'0,"83"-31"-32"15,-41 26 43-15,17-5-40 16,22-13 0-16,2 2-13 16,-3 3 1-16</inkml:trace>
  <inkml:trace contextRef="#ctx0" brushRef="#br0" timeOffset="149366.6148">13408 12779 66 0,'-27'-21'33'0,"84"-26"-56"0,-18 25 65 0,20-15-69 15,36-23 1-15,-2-9-3 16,-19-19 0-16</inkml:trace>
  <inkml:trace contextRef="#ctx0" brushRef="#br0" timeOffset="149564.2664">14128 12221 44 0,'9'40'22'0,"78"44"-33"16,-46-57 39-16,19 5-44 15,14 5 0-15,-2-8-5 16,-16-11 1-16</inkml:trace>
  <inkml:trace contextRef="#ctx0" brushRef="#br0" timeOffset="149830.6429">14027 11618 40 0,'33'-53'20'0,"71"-11"-29"0,-53 49 37 0,32-4-29 15,21 3 0-15,15 14-1 16,0 9 0-1,-11 9 2-15,-19 16 0 0,-27 16-1 16,-26 5 1-16,-36 18 2 16,-27 11 1-16,-26 11 0 15,-22-1 0-15,-14 6-7 16,-15-13 0-16,0 0-5 16,5-30 0-16</inkml:trace>
  <inkml:trace contextRef="#ctx0" brushRef="#br0" timeOffset="151166.3699">16739 10694 24 0,'-18'-7'12'0,"3"22"-11"0,12-4 14 16,-6 15-16-16,-9 11 0 16,-5 14-1-16,-7 10 1 0,-9 7 2 15,-5 9 1 1,-7-8 1-16,6-6 0 0,7-4 1 15,5-12 0-15,6-7 0 16,9-14 0-16,12-15-1 16,6-11 1-16,18-16-4 15,12-16 1-15,9-23-1 16,17-14 0-16,16-16 0 16,-1-13 1-16,3-7-1 15,-11 1 1-15,-10 7 0 16,-11 7 0-16,-12 10-1 15,-15 17 1-15,-21 15-1 16,-18 14 1-16,-21 18-2 16,-17 16 1-16,-7 13-1 15,-5 16 1-15,3 6 0 16,2 9 0-16,10 9 1 16,11 6 1-16,12-4 0 15,15 6 0-15,21 0 1 0,15 0 0 16,24 0-2-16,12-11 0 15,23-8-4-15,18-7 1 16,4-12-11-16,11-15 1 16,-18-18-1-1,-18-19 1-15</inkml:trace>
  <inkml:trace contextRef="#ctx0" brushRef="#br0" timeOffset="151451.2303">17819 10303 48 0,'3'-3'24'0,"21"22"-37"16,-15-9 52-16,9 11-40 15,12 17 0-15,11 14-1 16,4 20 1-16,0 15-1 16,-4 11 0-16,-5 5-4 15,-9-13 1-15,-12-13-4 16,-12-16 1-16,-12-14-3 16,-18-20 0-16</inkml:trace>
  <inkml:trace contextRef="#ctx0" brushRef="#br0" timeOffset="151616.4413">17483 10247 58 0,'9'-37'29'0,"80"-32"-46"0,-50 54 63 16,24-7-48-16,35-7 0 0,15 3-21 15,9-3 1-15,-6 10 20 16,-21-2 0-16</inkml:trace>
  <inkml:trace contextRef="#ctx0" brushRef="#br0" timeOffset="152443.9219">19031 10395 35 0,'3'38'17'0,"50"102"-23"0,-32-103 27 0,9 10-27 15,0-2 0-15,-6-2 1 16,-7-6 0-16,-2-8 12 16,-12-11 0-16,-15-10-4 15,-8-8 1-15,-7-18 3 16,-9-11 0-16,-6-19-2 15,1-7 1-15,-1-12-6 16,12-9 1-16,7-12-4 16,8 1 1-16,12-8-1 15,12 10 0-15,11-2 1 16,7-1 0-16,6 9 2 16,9 8 0-16,2 12 0 15,-5 12 1-15,3 15-1 16,-1 19 1-16,-5 15-1 0,-6 9 0 15,-12 13 0-15,-12 8 0 16,-12 7 0-16,-6 12 1 16,-9-1 0-16,-3 3 1 15,-3 0 0-15,3-8 0 16,4-3 0-16,2-2 1 16,3-6-2-16,6-2 1 15,3-6-1-15,3-2 1 0,9-5 0 16,6-11 1-16,12-6 0 15,8-4 1-15,10-4-2 16,9-4 1-16,5-4-7 16,1 4 0-16,2-1-8 15,-2-5 0-15,-6 1-3 16,-4-12 0-16</inkml:trace>
  <inkml:trace contextRef="#ctx0" brushRef="#br0" timeOffset="152881.5582">20061 9607 47 0,'-15'19'23'0,"45"57"-40"16,-18-55 47-16,8 11-38 0,1 5 1 15,0 3 1-15,-3 0 1 16,0-1 11-16,0-7 1 16,0-11-4-16,2-2 0 15,4-9 3-15,3-15 1 16,9-11-4-16,-4-21 1 16,1-16-5-16,3-13 1 15,3-13-3-15,2 2 0 16,-2-2 1-16,-3-1 0 0,-1 11 4 15,1 1 0-15,0 15 1 16,-6 10 1-16,-1 22 1 16,-5 16 0-16,0 21 0 15,-3 21 0-15,0 10-1 16,-1 17 0-16,-2 10-1 16,3 8 1-16,0-8-7 15,0 3 1-15,0-3-10 16,-9-16 1-16,-3-8-6 15,-12-20 0-15</inkml:trace>
  <inkml:trace contextRef="#ctx0" brushRef="#br0" timeOffset="153060.529">21347 9155 60 0,'6'47'30'0,"44"117"-46"16,-32-100 58-16,6 42-62 0,0 7 0 15,0 1-9 1,-16-8 1-16</inkml:trace>
  <inkml:trace contextRef="#ctx0" brushRef="#br0" timeOffset="153255.6028">21373 8789 80 0,'33'-63'40'0,"65"-16"-58"16,-62 60 82-16,27 1-75 15,5 7 0-15,7 11-28 16,-1 11 1-16,-32 4 42 15,-22 7 0-15</inkml:trace>
  <inkml:trace contextRef="#ctx0" brushRef="#br0" timeOffset="153422.0311">21382 9385 80 0,'36'-32'40'0,"137"8"-95"0,-105 16 85 16,39-5-54-16,-2-5 1 15</inkml:trace>
  <inkml:trace contextRef="#ctx0" brushRef="#br0" timeOffset="153690.7745">21186 10046 86 0,'12'-13'43'0,"172"-32"-72"16,-106 29 87-16,53-2-88 15,35-17 1-15,13-10-10 16,-12-13 0-16</inkml:trace>
  <inkml:trace contextRef="#ctx0" brushRef="#br0" timeOffset="161587.7208">4493 15049 23 0,'-29'11'11'0,"14"-14"-16"0,12 3 11 0,-3 0-11 15,0 3 1-15,-3 0-3 16,-3-1 1-16,-3 1 8 16,3 0 1-16,0-1-4 15,-3 1 0-15,4 0 2 16,2-1 1-16,0 1 0 16,3 2 1-16,3 0-1 15,3-2 1-15,-6 0-2 16,6-1 1-16,0 1 0 15,0-3 0-15,6 0 0 16,3 0 0-16,0-3-1 16,5 1 1-16,7-1-1 15,0-2 1-15,9 2-1 16,12-2 1-16,8 0 0 0,10 2 0 16,11 0 0-16,18 3 1 15,10-2 0-15,17 4 0 16,3 4 0-16,15 4 1 15,12 3-1-15,8 3 0 16,4 0-1-16,6-5 0 16,14-6-1-16,1-5 0 0,-3-5-2 15,-10-6 0 1,1-2-7-16,6 0 0 0,-4-6-3 16,-26-5 0-16</inkml:trace>
  <inkml:trace contextRef="#ctx0" brushRef="#br0" timeOffset="169828.5705">12328 14592 47 0,'-51'-16'23'16,"30"13"-22"-16,27-2 24 0,9-3-27 16,18-5 0-16,26 0-4 15,31-3 0-15,20 2 3 16,24 4 0-16,15 2-9 16,-10 5 1-16</inkml:trace>
  <inkml:trace contextRef="#ctx0" brushRef="#br0" timeOffset="170099.0196">13932 14190 40 0,'-24'60'20'0,"63"112"-27"0,-24-113 37 0,18 36-38 16,5 19 1-16,4 10-12 16,-3-10 1-16,2-14 20 15,-14-15 1-15</inkml:trace>
  <inkml:trace contextRef="#ctx0" brushRef="#br0" timeOffset="170654.717">13670 14113 44 0,'-45'-5'22'0,"40"-6"-44"0,5 11 48 0,8-5-31 16,7-6 0-16,6-2 2 15,9-3 1-15,9-8 6 16,14 6 1-16,19-3-3 15,8-1 1-15,24 4 3 16,6 5 0-16,9 7-1 16,6 12 1-16,-3 7-3 15,-5 11 1-15,-13 10-3 16,-15 6 1-16,-18 18-1 16,-14 8 1-16,-21 6-2 15,-24 15 1-15,-30 8-1 16,-39 14 1-16,-23 4-2 15,-30-4 0-15,-27 5-7 0,-21-14 1 16,-12-13-7-16,22-31 1 16</inkml:trace>
  <inkml:trace contextRef="#ctx0" brushRef="#br0" timeOffset="171540.2822">15965 13605 49 0,'-9'3'24'0,"6"28"-36"0,6-10 44 16,3 16-33 0,3 16 1-16,0 16 0 0,3 5 0 15,-3 11 2-15,0 8 0 16,0-1 1-16,-3 3 1 16,0-10-1-16,-1-6 0 15,1-7 0-15,-3-9 1 16,0-15-3-16,-3-8 1 15,0-9-2-15,0-12 1 0,-3-6 0 16,-3-5 0-16,-2-11 1 16,-4-10 0-16,-9-8-1 15,-3-8 0-15,0-13 0 16,0-11 1 0,1-16-3-16,2-16 1 0,6-7-2 15,12-19 0-15,12-1-1 16,24-7 0-16,14 0 0 15,25 0 1-15,11 11-1 16,3 10 1-16,-14 26-2 16,-16 25 0-16,-14 28 1 15,-15 25 0-15,-15 23 1 16,-15 16 1-16,-9 5 1 16,0 13 1-16,3-2 1 15,3 3 1-15,12-9-1 16,12 1 1-16,11-14-3 15,22-10 1-15,21-14-2 16,14-10 1-16,9-16 0 0,15-10 0 16,-3-1 1-16,4-2 1 15,-7 0-1-15,0 5 0 16,-6 8-1-16,-20 11 1 16,-22 8-2-16,-26 15 0 15,-36 16-1-15,-33 11 0 16,-29 16 1-16,-36 10 0 15,-24 6-2-15,-21 0 1 0,0-3-8 16,-3-11 1-16,15-15-3 16,12-17 0-16</inkml:trace>
  <inkml:trace contextRef="#ctx0" brushRef="#br0" timeOffset="171796.1338">15644 14674 79 0,'-39'2'39'0,"24"4"-120"0,18 2 86 16,6-8-15-16,-18-14 0 15</inkml:trace>
  <inkml:trace contextRef="#ctx0" brushRef="#br0" timeOffset="171979.9939">18308 14134 75 0,'-9'3'37'0,"-21"-11"-125"0,6-32 75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lvl1pPr defTabSz="971550">
              <a:spcBef>
                <a:spcPct val="0"/>
              </a:spcBef>
              <a:buFontTx/>
              <a:buNone/>
              <a:defRPr sz="1300">
                <a:latin typeface="Times New Roman" pitchFamily="18" charset="0"/>
              </a:defRPr>
            </a:lvl1pPr>
          </a:lstStyle>
          <a:p>
            <a:endParaRPr lang="en-US"/>
          </a:p>
        </p:txBody>
      </p:sp>
      <p:sp>
        <p:nvSpPr>
          <p:cNvPr id="5123" name="Rectangle 3"/>
          <p:cNvSpPr>
            <a:spLocks noGrp="1" noChangeArrowheads="1"/>
          </p:cNvSpPr>
          <p:nvPr>
            <p:ph type="dt" idx="1"/>
          </p:nvPr>
        </p:nvSpPr>
        <p:spPr bwMode="auto">
          <a:xfrm>
            <a:off x="4144963" y="0"/>
            <a:ext cx="3170237" cy="481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lvl1pPr algn="r" defTabSz="971550">
              <a:spcBef>
                <a:spcPct val="0"/>
              </a:spcBef>
              <a:buFontTx/>
              <a:buNone/>
              <a:defRPr sz="1300">
                <a:latin typeface="Times New Roman" pitchFamily="18" charset="0"/>
              </a:defRPr>
            </a:lvl1pPr>
          </a:lstStyle>
          <a:p>
            <a:endParaRPr lang="en-US"/>
          </a:p>
        </p:txBody>
      </p:sp>
      <p:sp>
        <p:nvSpPr>
          <p:cNvPr id="5124" name="Rectangle 4"/>
          <p:cNvSpPr>
            <a:spLocks noGrp="1" noRot="1" noChangeAspect="1" noChangeArrowheads="1" noTextEdit="1"/>
          </p:cNvSpPr>
          <p:nvPr>
            <p:ph type="sldImg" idx="2"/>
          </p:nvPr>
        </p:nvSpPr>
        <p:spPr bwMode="auto">
          <a:xfrm>
            <a:off x="1262063" y="720725"/>
            <a:ext cx="4800600" cy="3598863"/>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974725" y="4560888"/>
            <a:ext cx="5365750" cy="43195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9120188"/>
            <a:ext cx="3170238" cy="4810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b" anchorCtr="0" compatLnSpc="1">
            <a:prstTxWarp prst="textNoShape">
              <a:avLst/>
            </a:prstTxWarp>
          </a:bodyPr>
          <a:lstStyle>
            <a:lvl1pPr defTabSz="971550">
              <a:spcBef>
                <a:spcPct val="0"/>
              </a:spcBef>
              <a:buFontTx/>
              <a:buNone/>
              <a:defRPr sz="1300">
                <a:latin typeface="Times New Roman" pitchFamily="18" charset="0"/>
              </a:defRPr>
            </a:lvl1pPr>
          </a:lstStyle>
          <a:p>
            <a:endParaRPr lang="en-US"/>
          </a:p>
        </p:txBody>
      </p:sp>
      <p:sp>
        <p:nvSpPr>
          <p:cNvPr id="5127" name="Rectangle 7"/>
          <p:cNvSpPr>
            <a:spLocks noGrp="1" noChangeArrowheads="1"/>
          </p:cNvSpPr>
          <p:nvPr>
            <p:ph type="sldNum" sz="quarter" idx="5"/>
          </p:nvPr>
        </p:nvSpPr>
        <p:spPr bwMode="auto">
          <a:xfrm>
            <a:off x="4144963" y="9120188"/>
            <a:ext cx="3170237" cy="4810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b" anchorCtr="0" compatLnSpc="1">
            <a:prstTxWarp prst="textNoShape">
              <a:avLst/>
            </a:prstTxWarp>
          </a:bodyPr>
          <a:lstStyle>
            <a:lvl1pPr algn="r" defTabSz="971550">
              <a:spcBef>
                <a:spcPct val="0"/>
              </a:spcBef>
              <a:buFontTx/>
              <a:buNone/>
              <a:defRPr sz="1300">
                <a:latin typeface="Times New Roman" pitchFamily="18" charset="0"/>
              </a:defRPr>
            </a:lvl1pPr>
          </a:lstStyle>
          <a:p>
            <a:fld id="{576B3972-5B48-4533-AE42-C0FB49CC0B79}" type="slidenum">
              <a:rPr lang="en-US"/>
              <a:pPr/>
              <a:t>‹#›</a:t>
            </a:fld>
            <a:endParaRPr lang="en-US"/>
          </a:p>
        </p:txBody>
      </p:sp>
    </p:spTree>
    <p:extLst>
      <p:ext uri="{BB962C8B-B14F-4D97-AF65-F5344CB8AC3E}">
        <p14:creationId xmlns:p14="http://schemas.microsoft.com/office/powerpoint/2010/main" val="1511125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46A8B05-2E87-4CFC-ACE0-EAC4A6A73931}" type="slidenum">
              <a:rPr lang="en-US"/>
              <a:pPr/>
              <a:t>1</a:t>
            </a:fld>
            <a:endParaRPr lang="en-US"/>
          </a:p>
        </p:txBody>
      </p:sp>
      <p:sp>
        <p:nvSpPr>
          <p:cNvPr id="4098" name="Rectangle 2"/>
          <p:cNvSpPr>
            <a:spLocks noGrp="1" noChangeArrowheads="1"/>
          </p:cNvSpPr>
          <p:nvPr>
            <p:ph type="body" idx="1"/>
          </p:nvPr>
        </p:nvSpPr>
        <p:spPr>
          <a:ln/>
          <a:extLst>
            <a:ext uri="{91240B29-F687-4f45-9708-019B960494DF}">
              <a14:hiddenLine xmlns="" xmlns:a14="http://schemas.microsoft.com/office/drawing/2010/main" w="12700">
                <a:solidFill>
                  <a:schemeClr val="tx1"/>
                </a:solidFill>
                <a:miter lim="800000"/>
                <a:headEnd/>
                <a:tailEnd/>
              </a14:hiddenLine>
            </a:ext>
          </a:extLst>
        </p:spPr>
        <p:txBody>
          <a:bodyPr lIns="96076" tIns="47195" rIns="96076" bIns="47195"/>
          <a:lstStyle/>
          <a:p>
            <a:endParaRPr lang="en-US"/>
          </a:p>
        </p:txBody>
      </p:sp>
      <p:sp>
        <p:nvSpPr>
          <p:cNvPr id="4099" name="Rectangle 3"/>
          <p:cNvSpPr>
            <a:spLocks noGrp="1" noRot="1" noChangeAspect="1" noChangeArrowheads="1" noTextEdit="1"/>
          </p:cNvSpPr>
          <p:nvPr>
            <p:ph type="sldImg"/>
          </p:nvPr>
        </p:nvSpPr>
        <p:spPr>
          <a:xfrm>
            <a:off x="1325563" y="1092200"/>
            <a:ext cx="4802187" cy="3602038"/>
          </a:xfrm>
          <a:ln w="12700" cap="flat">
            <a:solidFill>
              <a:schemeClr val="tx1"/>
            </a:solidFill>
          </a:ln>
          <a:extLst>
            <a:ext uri="{909E8E84-426E-40dd-AFC4-6F175D3DCCD1}">
              <a14:hiddenFill xmlns="" xmlns:a14="http://schemas.microsoft.com/office/drawing/2010/main">
                <a:noFill/>
              </a14:hiddenFill>
            </a:ext>
          </a:extLst>
        </p:spPr>
      </p:sp>
      <p:sp>
        <p:nvSpPr>
          <p:cNvPr id="4100" name="Rectangle 4"/>
          <p:cNvSpPr>
            <a:spLocks noChangeArrowheads="1"/>
          </p:cNvSpPr>
          <p:nvPr/>
        </p:nvSpPr>
        <p:spPr bwMode="auto">
          <a:xfrm>
            <a:off x="3643313" y="9109075"/>
            <a:ext cx="246062" cy="3444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20226" tIns="28653" rIns="20226" bIns="28653"/>
          <a:lstStyle/>
          <a:p>
            <a:pPr algn="ctr" defTabSz="971550">
              <a:lnSpc>
                <a:spcPts val="1700"/>
              </a:lnSpc>
              <a:spcBef>
                <a:spcPct val="0"/>
              </a:spcBef>
              <a:buFontTx/>
              <a:buNone/>
            </a:pPr>
            <a:r>
              <a:rPr lang="en-US" sz="1500">
                <a:solidFill>
                  <a:srgbClr val="000000"/>
                </a:solidFill>
              </a:rPr>
              <a:t>1</a:t>
            </a:r>
          </a:p>
        </p:txBody>
      </p:sp>
    </p:spTree>
    <p:extLst>
      <p:ext uri="{BB962C8B-B14F-4D97-AF65-F5344CB8AC3E}">
        <p14:creationId xmlns:p14="http://schemas.microsoft.com/office/powerpoint/2010/main" val="17640519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F08D6F-E8E4-4FFF-ABC9-EA67D269FB5C}" type="slidenum">
              <a:rPr lang="en-US"/>
              <a:pPr/>
              <a:t>11</a:t>
            </a:fld>
            <a:endParaRPr lang="en-US"/>
          </a:p>
        </p:txBody>
      </p:sp>
      <p:sp>
        <p:nvSpPr>
          <p:cNvPr id="238594" name="Rectangle 2"/>
          <p:cNvSpPr>
            <a:spLocks noGrp="1" noRot="1" noChangeAspect="1" noChangeArrowheads="1" noTextEdit="1"/>
          </p:cNvSpPr>
          <p:nvPr>
            <p:ph type="sldImg"/>
          </p:nvPr>
        </p:nvSpPr>
        <p:spPr>
          <a:xfrm>
            <a:off x="1263650" y="720725"/>
            <a:ext cx="4799013" cy="3598863"/>
          </a:xfrm>
          <a:ln/>
        </p:spPr>
      </p:sp>
      <p:sp>
        <p:nvSpPr>
          <p:cNvPr id="2385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81930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605955-B668-41EF-B586-6CB3E91BCE99}" type="slidenum">
              <a:rPr lang="en-US"/>
              <a:pPr/>
              <a:t>12</a:t>
            </a:fld>
            <a:endParaRPr lang="en-US"/>
          </a:p>
        </p:txBody>
      </p:sp>
      <p:sp>
        <p:nvSpPr>
          <p:cNvPr id="220162" name="Rectangle 2"/>
          <p:cNvSpPr>
            <a:spLocks noGrp="1" noRot="1" noChangeAspect="1" noChangeArrowheads="1" noTextEdit="1"/>
          </p:cNvSpPr>
          <p:nvPr>
            <p:ph type="sldImg"/>
          </p:nvPr>
        </p:nvSpPr>
        <p:spPr>
          <a:xfrm>
            <a:off x="1263650" y="720725"/>
            <a:ext cx="4799013" cy="3598863"/>
          </a:xfrm>
          <a:ln/>
        </p:spPr>
      </p:sp>
      <p:sp>
        <p:nvSpPr>
          <p:cNvPr id="2201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572422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A53814-BFF8-4231-98A3-0F9BDF475C5B}" type="slidenum">
              <a:rPr lang="en-US"/>
              <a:pPr/>
              <a:t>13</a:t>
            </a:fld>
            <a:endParaRPr lang="en-US"/>
          </a:p>
        </p:txBody>
      </p:sp>
      <p:sp>
        <p:nvSpPr>
          <p:cNvPr id="239618" name="Rectangle 2"/>
          <p:cNvSpPr>
            <a:spLocks noGrp="1" noRot="1" noChangeAspect="1" noChangeArrowheads="1" noTextEdit="1"/>
          </p:cNvSpPr>
          <p:nvPr>
            <p:ph type="sldImg"/>
          </p:nvPr>
        </p:nvSpPr>
        <p:spPr>
          <a:xfrm>
            <a:off x="1263650" y="720725"/>
            <a:ext cx="4799013" cy="3598863"/>
          </a:xfrm>
          <a:ln/>
        </p:spPr>
      </p:sp>
      <p:sp>
        <p:nvSpPr>
          <p:cNvPr id="2396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674055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48089E-F0E5-49FD-BAE3-B3F5455F5A28}" type="slidenum">
              <a:rPr lang="en-US"/>
              <a:pPr/>
              <a:t>14</a:t>
            </a:fld>
            <a:endParaRPr lang="en-US"/>
          </a:p>
        </p:txBody>
      </p:sp>
      <p:sp>
        <p:nvSpPr>
          <p:cNvPr id="221186" name="Rectangle 2"/>
          <p:cNvSpPr>
            <a:spLocks noGrp="1" noRot="1" noChangeAspect="1" noChangeArrowheads="1" noTextEdit="1"/>
          </p:cNvSpPr>
          <p:nvPr>
            <p:ph type="sldImg"/>
          </p:nvPr>
        </p:nvSpPr>
        <p:spPr>
          <a:xfrm>
            <a:off x="1263650" y="720725"/>
            <a:ext cx="4799013" cy="3598863"/>
          </a:xfrm>
          <a:ln/>
        </p:spPr>
      </p:sp>
      <p:sp>
        <p:nvSpPr>
          <p:cNvPr id="2211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79147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C4ABD4-F3BF-4AA0-AD0A-21B3253DAD76}" type="slidenum">
              <a:rPr lang="en-US"/>
              <a:pPr/>
              <a:t>15</a:t>
            </a:fld>
            <a:endParaRPr lang="en-US"/>
          </a:p>
        </p:txBody>
      </p:sp>
      <p:sp>
        <p:nvSpPr>
          <p:cNvPr id="222210" name="Rectangle 2"/>
          <p:cNvSpPr>
            <a:spLocks noGrp="1" noRot="1" noChangeAspect="1" noChangeArrowheads="1" noTextEdit="1"/>
          </p:cNvSpPr>
          <p:nvPr>
            <p:ph type="sldImg"/>
          </p:nvPr>
        </p:nvSpPr>
        <p:spPr>
          <a:xfrm>
            <a:off x="1263650" y="720725"/>
            <a:ext cx="4799013" cy="3598863"/>
          </a:xfrm>
          <a:ln/>
        </p:spPr>
      </p:sp>
      <p:sp>
        <p:nvSpPr>
          <p:cNvPr id="2222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410304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A1791B-9660-4922-8F6E-785BE0061729}" type="slidenum">
              <a:rPr lang="en-US"/>
              <a:pPr/>
              <a:t>16</a:t>
            </a:fld>
            <a:endParaRPr lang="en-US"/>
          </a:p>
        </p:txBody>
      </p:sp>
      <p:sp>
        <p:nvSpPr>
          <p:cNvPr id="245762" name="Rectangle 2"/>
          <p:cNvSpPr>
            <a:spLocks noGrp="1" noRot="1" noChangeAspect="1" noChangeArrowheads="1" noTextEdit="1"/>
          </p:cNvSpPr>
          <p:nvPr>
            <p:ph type="sldImg"/>
          </p:nvPr>
        </p:nvSpPr>
        <p:spPr>
          <a:xfrm>
            <a:off x="1263650" y="720725"/>
            <a:ext cx="4799013" cy="3598863"/>
          </a:xfrm>
          <a:ln/>
        </p:spPr>
      </p:sp>
      <p:sp>
        <p:nvSpPr>
          <p:cNvPr id="2457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130151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DC48D8-ED8B-49E8-B364-780B0A80FC03}" type="slidenum">
              <a:rPr lang="en-US"/>
              <a:pPr/>
              <a:t>17</a:t>
            </a:fld>
            <a:endParaRPr lang="en-US"/>
          </a:p>
        </p:txBody>
      </p:sp>
      <p:sp>
        <p:nvSpPr>
          <p:cNvPr id="247810" name="Rectangle 2"/>
          <p:cNvSpPr>
            <a:spLocks noGrp="1" noRot="1" noChangeAspect="1" noChangeArrowheads="1" noTextEdit="1"/>
          </p:cNvSpPr>
          <p:nvPr>
            <p:ph type="sldImg"/>
          </p:nvPr>
        </p:nvSpPr>
        <p:spPr>
          <a:xfrm>
            <a:off x="1263650" y="720725"/>
            <a:ext cx="4799013" cy="3598863"/>
          </a:xfrm>
          <a:ln/>
        </p:spPr>
      </p:sp>
      <p:sp>
        <p:nvSpPr>
          <p:cNvPr id="2478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910896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91D467-386D-4362-BAFE-0833E6E16572}" type="slidenum">
              <a:rPr lang="en-US"/>
              <a:pPr/>
              <a:t>18</a:t>
            </a:fld>
            <a:endParaRPr lang="en-US"/>
          </a:p>
        </p:txBody>
      </p:sp>
      <p:sp>
        <p:nvSpPr>
          <p:cNvPr id="240642" name="Rectangle 2"/>
          <p:cNvSpPr>
            <a:spLocks noGrp="1" noRot="1" noChangeAspect="1" noChangeArrowheads="1" noTextEdit="1"/>
          </p:cNvSpPr>
          <p:nvPr>
            <p:ph type="sldImg"/>
          </p:nvPr>
        </p:nvSpPr>
        <p:spPr>
          <a:xfrm>
            <a:off x="1263650" y="720725"/>
            <a:ext cx="4799013" cy="3598863"/>
          </a:xfrm>
          <a:ln/>
        </p:spPr>
      </p:sp>
      <p:sp>
        <p:nvSpPr>
          <p:cNvPr id="2406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401593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91D467-386D-4362-BAFE-0833E6E16572}" type="slidenum">
              <a:rPr lang="en-US"/>
              <a:pPr/>
              <a:t>21</a:t>
            </a:fld>
            <a:endParaRPr lang="en-US"/>
          </a:p>
        </p:txBody>
      </p:sp>
      <p:sp>
        <p:nvSpPr>
          <p:cNvPr id="240642" name="Rectangle 2"/>
          <p:cNvSpPr>
            <a:spLocks noGrp="1" noRot="1" noChangeAspect="1" noChangeArrowheads="1" noTextEdit="1"/>
          </p:cNvSpPr>
          <p:nvPr>
            <p:ph type="sldImg"/>
          </p:nvPr>
        </p:nvSpPr>
        <p:spPr>
          <a:xfrm>
            <a:off x="1263650" y="720725"/>
            <a:ext cx="4799013" cy="3598863"/>
          </a:xfrm>
          <a:ln/>
        </p:spPr>
      </p:sp>
      <p:sp>
        <p:nvSpPr>
          <p:cNvPr id="2406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40159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367E6C-87D2-4753-B294-8168FA8E95C8}" type="slidenum">
              <a:rPr lang="en-US"/>
              <a:pPr/>
              <a:t>2</a:t>
            </a:fld>
            <a:endParaRPr lang="en-US"/>
          </a:p>
        </p:txBody>
      </p:sp>
      <p:sp>
        <p:nvSpPr>
          <p:cNvPr id="212994" name="Rectangle 2"/>
          <p:cNvSpPr>
            <a:spLocks noGrp="1" noRot="1" noChangeAspect="1" noChangeArrowheads="1" noTextEdit="1"/>
          </p:cNvSpPr>
          <p:nvPr>
            <p:ph type="sldImg"/>
          </p:nvPr>
        </p:nvSpPr>
        <p:spPr>
          <a:xfrm>
            <a:off x="1263650" y="720725"/>
            <a:ext cx="4799013" cy="3598863"/>
          </a:xfrm>
          <a:ln/>
        </p:spPr>
      </p:sp>
      <p:sp>
        <p:nvSpPr>
          <p:cNvPr id="2129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2246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46C342-B2FD-4197-967C-A10BD14064F9}" type="slidenum">
              <a:rPr lang="en-US"/>
              <a:pPr/>
              <a:t>3</a:t>
            </a:fld>
            <a:endParaRPr lang="en-US"/>
          </a:p>
        </p:txBody>
      </p:sp>
      <p:sp>
        <p:nvSpPr>
          <p:cNvPr id="214018" name="Rectangle 2"/>
          <p:cNvSpPr>
            <a:spLocks noGrp="1" noRot="1" noChangeAspect="1" noChangeArrowheads="1" noTextEdit="1"/>
          </p:cNvSpPr>
          <p:nvPr>
            <p:ph type="sldImg"/>
          </p:nvPr>
        </p:nvSpPr>
        <p:spPr>
          <a:xfrm>
            <a:off x="1263650" y="720725"/>
            <a:ext cx="4799013" cy="3598863"/>
          </a:xfrm>
          <a:ln/>
        </p:spPr>
      </p:sp>
      <p:sp>
        <p:nvSpPr>
          <p:cNvPr id="2140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34011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8846D4-4E34-40F5-8A97-3A3A2795319C}" type="slidenum">
              <a:rPr lang="en-US"/>
              <a:pPr/>
              <a:t>4</a:t>
            </a:fld>
            <a:endParaRPr lang="en-US"/>
          </a:p>
        </p:txBody>
      </p:sp>
      <p:sp>
        <p:nvSpPr>
          <p:cNvPr id="237570" name="Rectangle 2"/>
          <p:cNvSpPr>
            <a:spLocks noGrp="1" noRot="1" noChangeAspect="1" noChangeArrowheads="1" noTextEdit="1"/>
          </p:cNvSpPr>
          <p:nvPr>
            <p:ph type="sldImg"/>
          </p:nvPr>
        </p:nvSpPr>
        <p:spPr>
          <a:xfrm>
            <a:off x="1263650" y="720725"/>
            <a:ext cx="4799013" cy="3598863"/>
          </a:xfrm>
          <a:ln/>
        </p:spPr>
      </p:sp>
      <p:sp>
        <p:nvSpPr>
          <p:cNvPr id="2375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67607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4D8596-1858-4CA2-BA38-3FBF4819EC5F}" type="slidenum">
              <a:rPr lang="en-US"/>
              <a:pPr/>
              <a:t>6</a:t>
            </a:fld>
            <a:endParaRPr lang="en-US"/>
          </a:p>
        </p:txBody>
      </p:sp>
      <p:sp>
        <p:nvSpPr>
          <p:cNvPr id="215042" name="Rectangle 2"/>
          <p:cNvSpPr>
            <a:spLocks noGrp="1" noRot="1" noChangeAspect="1" noChangeArrowheads="1" noTextEdit="1"/>
          </p:cNvSpPr>
          <p:nvPr>
            <p:ph type="sldImg"/>
          </p:nvPr>
        </p:nvSpPr>
        <p:spPr>
          <a:xfrm>
            <a:off x="1263650" y="720725"/>
            <a:ext cx="4799013" cy="3598863"/>
          </a:xfrm>
          <a:ln/>
        </p:spPr>
      </p:sp>
      <p:sp>
        <p:nvSpPr>
          <p:cNvPr id="2150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70236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35FBC-632C-4E54-8C03-4395962ADB81}" type="slidenum">
              <a:rPr lang="en-US"/>
              <a:pPr/>
              <a:t>7</a:t>
            </a:fld>
            <a:endParaRPr lang="en-US"/>
          </a:p>
        </p:txBody>
      </p:sp>
      <p:sp>
        <p:nvSpPr>
          <p:cNvPr id="216066" name="Rectangle 2"/>
          <p:cNvSpPr>
            <a:spLocks noGrp="1" noRot="1" noChangeAspect="1" noChangeArrowheads="1" noTextEdit="1"/>
          </p:cNvSpPr>
          <p:nvPr>
            <p:ph type="sldImg"/>
          </p:nvPr>
        </p:nvSpPr>
        <p:spPr>
          <a:xfrm>
            <a:off x="1263650" y="720725"/>
            <a:ext cx="4799013" cy="3598863"/>
          </a:xfrm>
          <a:ln/>
        </p:spPr>
      </p:sp>
      <p:sp>
        <p:nvSpPr>
          <p:cNvPr id="2160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52311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7B696D-0D1C-496C-AAEA-CF1A2403BEB9}" type="slidenum">
              <a:rPr lang="en-US"/>
              <a:pPr/>
              <a:t>8</a:t>
            </a:fld>
            <a:endParaRPr lang="en-US"/>
          </a:p>
        </p:txBody>
      </p:sp>
      <p:sp>
        <p:nvSpPr>
          <p:cNvPr id="217090" name="Rectangle 2"/>
          <p:cNvSpPr>
            <a:spLocks noGrp="1" noRot="1" noChangeAspect="1" noChangeArrowheads="1" noTextEdit="1"/>
          </p:cNvSpPr>
          <p:nvPr>
            <p:ph type="sldImg"/>
          </p:nvPr>
        </p:nvSpPr>
        <p:spPr>
          <a:xfrm>
            <a:off x="1263650" y="720725"/>
            <a:ext cx="4799013" cy="3598863"/>
          </a:xfrm>
          <a:ln/>
        </p:spPr>
      </p:sp>
      <p:sp>
        <p:nvSpPr>
          <p:cNvPr id="2170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57510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324E72-5EF3-44C8-BECE-1CF4E5A1F3B7}" type="slidenum">
              <a:rPr lang="en-US"/>
              <a:pPr/>
              <a:t>9</a:t>
            </a:fld>
            <a:endParaRPr lang="en-US"/>
          </a:p>
        </p:txBody>
      </p:sp>
      <p:sp>
        <p:nvSpPr>
          <p:cNvPr id="218114" name="Rectangle 2"/>
          <p:cNvSpPr>
            <a:spLocks noGrp="1" noRot="1" noChangeAspect="1" noChangeArrowheads="1" noTextEdit="1"/>
          </p:cNvSpPr>
          <p:nvPr>
            <p:ph type="sldImg"/>
          </p:nvPr>
        </p:nvSpPr>
        <p:spPr>
          <a:xfrm>
            <a:off x="1263650" y="720725"/>
            <a:ext cx="4799013" cy="3598863"/>
          </a:xfrm>
          <a:ln/>
        </p:spPr>
      </p:sp>
      <p:sp>
        <p:nvSpPr>
          <p:cNvPr id="2181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90818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729093-9311-452D-AAFD-6236C4F9C267}" type="slidenum">
              <a:rPr lang="en-US"/>
              <a:pPr/>
              <a:t>10</a:t>
            </a:fld>
            <a:endParaRPr lang="en-US"/>
          </a:p>
        </p:txBody>
      </p:sp>
      <p:sp>
        <p:nvSpPr>
          <p:cNvPr id="219138" name="Rectangle 2"/>
          <p:cNvSpPr>
            <a:spLocks noGrp="1" noRot="1" noChangeAspect="1" noChangeArrowheads="1" noTextEdit="1"/>
          </p:cNvSpPr>
          <p:nvPr>
            <p:ph type="sldImg"/>
          </p:nvPr>
        </p:nvSpPr>
        <p:spPr>
          <a:xfrm>
            <a:off x="1263650" y="720725"/>
            <a:ext cx="4799013" cy="3598863"/>
          </a:xfrm>
          <a:ln/>
        </p:spPr>
      </p:sp>
      <p:sp>
        <p:nvSpPr>
          <p:cNvPr id="2191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08443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F698CEB6-2E36-40EC-AE52-80035B6DCC9A}" type="datetime1">
              <a:rPr lang="en-US"/>
              <a:pPr/>
              <a:t>3/7/2022</a:t>
            </a:fld>
            <a:endParaRPr lang="en-US"/>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3ADE761-6B3D-43A9-83F5-E234475C1121}" type="slidenum">
              <a:rPr lang="en-US"/>
              <a:pPr/>
              <a:t>‹#›</a:t>
            </a:fld>
            <a:endParaRPr lang="en-US"/>
          </a:p>
        </p:txBody>
      </p:sp>
    </p:spTree>
    <p:extLst>
      <p:ext uri="{BB962C8B-B14F-4D97-AF65-F5344CB8AC3E}">
        <p14:creationId xmlns:p14="http://schemas.microsoft.com/office/powerpoint/2010/main" val="35788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71450EB-AA21-40C6-A8E8-D5E481FD1FF6}" type="datetime1">
              <a:rPr lang="en-US"/>
              <a:pPr/>
              <a:t>3/7/2022</a:t>
            </a:fld>
            <a:endParaRPr lang="en-US"/>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1E563D3-5C06-4DF1-A606-5A8663F54CDD}" type="slidenum">
              <a:rPr lang="en-US"/>
              <a:pPr/>
              <a:t>‹#›</a:t>
            </a:fld>
            <a:endParaRPr lang="en-US"/>
          </a:p>
        </p:txBody>
      </p:sp>
    </p:spTree>
    <p:extLst>
      <p:ext uri="{BB962C8B-B14F-4D97-AF65-F5344CB8AC3E}">
        <p14:creationId xmlns:p14="http://schemas.microsoft.com/office/powerpoint/2010/main" val="3687304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6769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0CEFCA6-08C5-493F-833C-A2E532CBA2E0}" type="datetime1">
              <a:rPr lang="en-US"/>
              <a:pPr/>
              <a:t>3/7/2022</a:t>
            </a:fld>
            <a:endParaRPr lang="en-US"/>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A624DD8-E457-4995-86D8-D7E79DA1B891}" type="slidenum">
              <a:rPr lang="en-US"/>
              <a:pPr/>
              <a:t>‹#›</a:t>
            </a:fld>
            <a:endParaRPr lang="en-US"/>
          </a:p>
        </p:txBody>
      </p:sp>
    </p:spTree>
    <p:extLst>
      <p:ext uri="{BB962C8B-B14F-4D97-AF65-F5344CB8AC3E}">
        <p14:creationId xmlns:p14="http://schemas.microsoft.com/office/powerpoint/2010/main" val="389791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53305FE-2DC2-486C-9CC6-AC03944F360B}" type="datetime1">
              <a:rPr lang="en-US"/>
              <a:pPr/>
              <a:t>3/7/2022</a:t>
            </a:fld>
            <a:endParaRPr lang="en-US"/>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2F8A6A7-31EF-410F-9E55-5ECB56345973}" type="slidenum">
              <a:rPr lang="en-US"/>
              <a:pPr/>
              <a:t>‹#›</a:t>
            </a:fld>
            <a:endParaRPr lang="en-US"/>
          </a:p>
        </p:txBody>
      </p:sp>
    </p:spTree>
    <p:extLst>
      <p:ext uri="{BB962C8B-B14F-4D97-AF65-F5344CB8AC3E}">
        <p14:creationId xmlns:p14="http://schemas.microsoft.com/office/powerpoint/2010/main" val="2681334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6455F0D7-CBCE-4BFB-869D-DC441CABDBAC}" type="datetime1">
              <a:rPr lang="en-US"/>
              <a:pPr/>
              <a:t>3/7/2022</a:t>
            </a:fld>
            <a:endParaRPr lang="en-US"/>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77834EC-66E1-45CB-9EB3-FBF9229474B9}" type="slidenum">
              <a:rPr lang="en-US"/>
              <a:pPr/>
              <a:t>‹#›</a:t>
            </a:fld>
            <a:endParaRPr lang="en-US"/>
          </a:p>
        </p:txBody>
      </p:sp>
    </p:spTree>
    <p:extLst>
      <p:ext uri="{BB962C8B-B14F-4D97-AF65-F5344CB8AC3E}">
        <p14:creationId xmlns:p14="http://schemas.microsoft.com/office/powerpoint/2010/main" val="1230788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716A975D-8ABB-4FF4-960B-652704127B0D}" type="datetime1">
              <a:rPr lang="en-US"/>
              <a:pPr/>
              <a:t>3/7/2022</a:t>
            </a:fld>
            <a:endParaRPr lang="en-US"/>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C5D241C-A296-4964-9F50-E0ADF7356775}" type="slidenum">
              <a:rPr lang="en-US"/>
              <a:pPr/>
              <a:t>‹#›</a:t>
            </a:fld>
            <a:endParaRPr lang="en-US"/>
          </a:p>
        </p:txBody>
      </p:sp>
    </p:spTree>
    <p:extLst>
      <p:ext uri="{BB962C8B-B14F-4D97-AF65-F5344CB8AC3E}">
        <p14:creationId xmlns:p14="http://schemas.microsoft.com/office/powerpoint/2010/main" val="1918170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FBC0DD54-D862-4BEA-83C3-36B841376132}" type="datetime1">
              <a:rPr lang="en-US"/>
              <a:pPr/>
              <a:t>3/7/2022</a:t>
            </a:fld>
            <a:endParaRPr lang="en-US"/>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DFB0EDD1-5668-4646-BA9A-9AB356A9C198}" type="slidenum">
              <a:rPr lang="en-US"/>
              <a:pPr/>
              <a:t>‹#›</a:t>
            </a:fld>
            <a:endParaRPr lang="en-US"/>
          </a:p>
        </p:txBody>
      </p:sp>
    </p:spTree>
    <p:extLst>
      <p:ext uri="{BB962C8B-B14F-4D97-AF65-F5344CB8AC3E}">
        <p14:creationId xmlns:p14="http://schemas.microsoft.com/office/powerpoint/2010/main" val="3793844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D6989456-9EBF-4933-BE91-7053301DCE62}" type="datetime1">
              <a:rPr lang="en-US"/>
              <a:pPr/>
              <a:t>3/7/2022</a:t>
            </a:fld>
            <a:endParaRPr lang="en-US"/>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9902E7BB-FD7E-4205-BEBC-1B684AAD2BA9}" type="slidenum">
              <a:rPr lang="en-US"/>
              <a:pPr/>
              <a:t>‹#›</a:t>
            </a:fld>
            <a:endParaRPr lang="en-US"/>
          </a:p>
        </p:txBody>
      </p:sp>
    </p:spTree>
    <p:extLst>
      <p:ext uri="{BB962C8B-B14F-4D97-AF65-F5344CB8AC3E}">
        <p14:creationId xmlns:p14="http://schemas.microsoft.com/office/powerpoint/2010/main" val="2644113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CEB2582-7627-4A93-9CC7-B928B9A4E2C9}" type="datetime1">
              <a:rPr lang="en-US"/>
              <a:pPr/>
              <a:t>3/7/2022</a:t>
            </a:fld>
            <a:endParaRPr lang="en-US"/>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A98DCBEF-3D7A-40D9-8B1B-0B658B7DDBF9}" type="slidenum">
              <a:rPr lang="en-US"/>
              <a:pPr/>
              <a:t>‹#›</a:t>
            </a:fld>
            <a:endParaRPr lang="en-US"/>
          </a:p>
        </p:txBody>
      </p:sp>
    </p:spTree>
    <p:extLst>
      <p:ext uri="{BB962C8B-B14F-4D97-AF65-F5344CB8AC3E}">
        <p14:creationId xmlns:p14="http://schemas.microsoft.com/office/powerpoint/2010/main" val="648553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FF03A6B0-46E7-4034-A565-2D5B20116B25}" type="datetime1">
              <a:rPr lang="en-US"/>
              <a:pPr/>
              <a:t>3/7/2022</a:t>
            </a:fld>
            <a:endParaRPr lang="en-US"/>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8FFEA6DE-31BB-4F0F-9C40-8FAC062CD8C6}" type="slidenum">
              <a:rPr lang="en-US"/>
              <a:pPr/>
              <a:t>‹#›</a:t>
            </a:fld>
            <a:endParaRPr lang="en-US"/>
          </a:p>
        </p:txBody>
      </p:sp>
    </p:spTree>
    <p:extLst>
      <p:ext uri="{BB962C8B-B14F-4D97-AF65-F5344CB8AC3E}">
        <p14:creationId xmlns:p14="http://schemas.microsoft.com/office/powerpoint/2010/main" val="189582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1D127BF-C2D9-4920-A6DA-03197B47279A}" type="datetime1">
              <a:rPr lang="en-US"/>
              <a:pPr/>
              <a:t>3/7/2022</a:t>
            </a:fld>
            <a:endParaRPr lang="en-US"/>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5907AB0-3973-4B9C-B256-64F5357F8C8B}" type="slidenum">
              <a:rPr lang="en-US"/>
              <a:pPr/>
              <a:t>‹#›</a:t>
            </a:fld>
            <a:endParaRPr lang="en-US"/>
          </a:p>
        </p:txBody>
      </p:sp>
    </p:spTree>
    <p:extLst>
      <p:ext uri="{BB962C8B-B14F-4D97-AF65-F5344CB8AC3E}">
        <p14:creationId xmlns:p14="http://schemas.microsoft.com/office/powerpoint/2010/main" val="3537726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685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295400"/>
            <a:ext cx="7772400" cy="495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400800"/>
            <a:ext cx="19050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a:lvl1pPr>
          </a:lstStyle>
          <a:p>
            <a:fld id="{3C9FFC3C-9379-4C3E-83C3-4D544B82DA2C}" type="datetime1">
              <a:rPr lang="en-US"/>
              <a:pPr/>
              <a:t>3/7/2022</a:t>
            </a:fld>
            <a:endParaRPr lang="en-US"/>
          </a:p>
        </p:txBody>
      </p:sp>
      <p:sp>
        <p:nvSpPr>
          <p:cNvPr id="1029" name="Rectangle 5"/>
          <p:cNvSpPr>
            <a:spLocks noGrp="1" noChangeArrowheads="1"/>
          </p:cNvSpPr>
          <p:nvPr>
            <p:ph type="ftr" sz="quarter" idx="3"/>
          </p:nvPr>
        </p:nvSpPr>
        <p:spPr bwMode="auto">
          <a:xfrm>
            <a:off x="2667000" y="6400800"/>
            <a:ext cx="3810000" cy="381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a:lvl1pPr>
          </a:lstStyle>
          <a:p>
            <a:endParaRPr lang="en-US" dirty="0"/>
          </a:p>
        </p:txBody>
      </p:sp>
      <p:sp>
        <p:nvSpPr>
          <p:cNvPr id="1030" name="Rectangle 6"/>
          <p:cNvSpPr>
            <a:spLocks noGrp="1" noChangeArrowheads="1"/>
          </p:cNvSpPr>
          <p:nvPr>
            <p:ph type="sldNum" sz="quarter" idx="4"/>
          </p:nvPr>
        </p:nvSpPr>
        <p:spPr bwMode="auto">
          <a:xfrm>
            <a:off x="6553200" y="6400800"/>
            <a:ext cx="19050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lvl1pPr>
          </a:lstStyle>
          <a:p>
            <a:fld id="{C612C841-ACB6-4DAD-9FB8-E53653BF0C2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eaLnBrk="0" fontAlgn="base" hangingPunct="0">
        <a:spcBef>
          <a:spcPct val="0"/>
        </a:spcBef>
        <a:spcAft>
          <a:spcPct val="0"/>
        </a:spcAft>
        <a:defRPr sz="3200">
          <a:solidFill>
            <a:schemeClr val="tx2"/>
          </a:solidFill>
          <a:latin typeface="Arial" charset="0"/>
        </a:defRPr>
      </a:lvl6pPr>
      <a:lvl7pPr marL="914400" algn="ctr" rtl="0" eaLnBrk="0" fontAlgn="base" hangingPunct="0">
        <a:spcBef>
          <a:spcPct val="0"/>
        </a:spcBef>
        <a:spcAft>
          <a:spcPct val="0"/>
        </a:spcAft>
        <a:defRPr sz="3200">
          <a:solidFill>
            <a:schemeClr val="tx2"/>
          </a:solidFill>
          <a:latin typeface="Arial" charset="0"/>
        </a:defRPr>
      </a:lvl7pPr>
      <a:lvl8pPr marL="1371600" algn="ctr" rtl="0" eaLnBrk="0" fontAlgn="base" hangingPunct="0">
        <a:spcBef>
          <a:spcPct val="0"/>
        </a:spcBef>
        <a:spcAft>
          <a:spcPct val="0"/>
        </a:spcAft>
        <a:defRPr sz="3200">
          <a:solidFill>
            <a:schemeClr val="tx2"/>
          </a:solidFill>
          <a:latin typeface="Arial" charset="0"/>
        </a:defRPr>
      </a:lvl8pPr>
      <a:lvl9pPr marL="1828800" algn="ctr" rtl="0" eaLnBrk="0" fontAlgn="base" hangingPunct="0">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4.emf"/><Relationship Id="rId4" Type="http://schemas.openxmlformats.org/officeDocument/2006/relationships/customXml" Target="../ink/ink8.xml"/></Relationships>
</file>

<file path=ppt/slides/_rels/slide11.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12.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13.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4.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17.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18.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1.emf"/></Relationships>
</file>

<file path=ppt/slides/_rels/slide19.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customXml" Target="../ink/ink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customXml" Target="../ink/ink4.xml"/></Relationships>
</file>

<file path=ppt/slides/_rels/slide7.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customXml" Target="../ink/ink6.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2.emf"/><Relationship Id="rId4" Type="http://schemas.openxmlformats.org/officeDocument/2006/relationships/customXml" Target="../ink/ink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71800" y="990600"/>
            <a:ext cx="3155950" cy="3167063"/>
          </a:xfrm>
          <a:noFill/>
          <a:ln/>
          <a:extLst>
            <a:ext uri="{91240B29-F687-4f45-9708-019B960494DF}">
              <a14:hiddenLine xmlns="" xmlns:a14="http://schemas.microsoft.com/office/drawing/2010/main" w="12700">
                <a:solidFill>
                  <a:schemeClr val="tx1"/>
                </a:solidFill>
                <a:miter lim="800000"/>
                <a:headEnd/>
                <a:tailEnd/>
              </a14:hiddenLine>
            </a:ext>
          </a:extLst>
        </p:spPr>
        <p:txBody>
          <a:bodyPr wrap="none" lIns="19050" tIns="26988" rIns="19050" bIns="26988" anchor="b"/>
          <a:lstStyle/>
          <a:p>
            <a:pPr defTabSz="904875">
              <a:lnSpc>
                <a:spcPts val="4100"/>
              </a:lnSpc>
              <a:tabLst>
                <a:tab pos="904875" algn="l"/>
                <a:tab pos="1809750" algn="l"/>
                <a:tab pos="2716213" algn="l"/>
                <a:tab pos="3621088" algn="l"/>
                <a:tab pos="4525963" algn="l"/>
                <a:tab pos="5430838" algn="l"/>
                <a:tab pos="6337300" algn="l"/>
              </a:tabLst>
            </a:pPr>
            <a:r>
              <a:rPr lang="en-US" sz="2900" b="1" dirty="0">
                <a:solidFill>
                  <a:srgbClr val="000000"/>
                </a:solidFill>
              </a:rPr>
              <a:t>CSE 451: Operating Systems</a:t>
            </a:r>
            <a:br>
              <a:rPr lang="en-US" sz="2900" b="1" dirty="0">
                <a:solidFill>
                  <a:srgbClr val="000000"/>
                </a:solidFill>
              </a:rPr>
            </a:br>
            <a:r>
              <a:rPr lang="en-US" sz="2900" b="1" dirty="0">
                <a:solidFill>
                  <a:srgbClr val="000000"/>
                </a:solidFill>
              </a:rPr>
              <a:t> Winter 2022</a:t>
            </a:r>
            <a:br>
              <a:rPr lang="en-US" sz="2900" b="1" dirty="0">
                <a:solidFill>
                  <a:srgbClr val="000000"/>
                </a:solidFill>
              </a:rPr>
            </a:br>
            <a:r>
              <a:rPr lang="en-US" sz="2900" b="1" dirty="0">
                <a:solidFill>
                  <a:srgbClr val="000000"/>
                </a:solidFill>
              </a:rPr>
              <a:t/>
            </a:r>
            <a:br>
              <a:rPr lang="en-US" sz="2900" b="1" dirty="0">
                <a:solidFill>
                  <a:srgbClr val="000000"/>
                </a:solidFill>
              </a:rPr>
            </a:br>
            <a:r>
              <a:rPr lang="en-US" sz="2900" b="1">
                <a:solidFill>
                  <a:srgbClr val="FF3300"/>
                </a:solidFill>
              </a:rPr>
              <a:t>Module 10</a:t>
            </a:r>
            <a:r>
              <a:rPr lang="en-US" sz="2900" b="1" dirty="0">
                <a:solidFill>
                  <a:srgbClr val="FF3300"/>
                </a:solidFill>
              </a:rPr>
              <a:t/>
            </a:r>
            <a:br>
              <a:rPr lang="en-US" sz="2900" b="1" dirty="0">
                <a:solidFill>
                  <a:srgbClr val="FF3300"/>
                </a:solidFill>
              </a:rPr>
            </a:br>
            <a:r>
              <a:rPr lang="en-US" sz="2900" b="1" dirty="0">
                <a:solidFill>
                  <a:srgbClr val="FF3300"/>
                </a:solidFill>
              </a:rPr>
              <a:t>Deadlock</a:t>
            </a:r>
          </a:p>
        </p:txBody>
      </p:sp>
      <p:sp>
        <p:nvSpPr>
          <p:cNvPr id="3075" name="Rectangle 3"/>
          <p:cNvSpPr>
            <a:spLocks noGrp="1" noChangeArrowheads="1"/>
          </p:cNvSpPr>
          <p:nvPr>
            <p:ph type="body" idx="1"/>
          </p:nvPr>
        </p:nvSpPr>
        <p:spPr>
          <a:xfrm>
            <a:off x="4038600" y="4876800"/>
            <a:ext cx="1108075" cy="788988"/>
          </a:xfrm>
          <a:noFill/>
          <a:ln/>
          <a:extLst>
            <a:ext uri="{91240B29-F687-4f45-9708-019B960494DF}">
              <a14:hiddenLine xmlns="" xmlns:a14="http://schemas.microsoft.com/office/drawing/2010/main" w="12700">
                <a:solidFill>
                  <a:schemeClr val="tx1"/>
                </a:solidFill>
                <a:miter lim="800000"/>
                <a:headEnd/>
                <a:tailEnd/>
              </a14:hiddenLine>
            </a:ext>
          </a:extLst>
        </p:spPr>
        <p:txBody>
          <a:bodyPr wrap="none" lIns="19050" tIns="26988" rIns="19050" bIns="26988"/>
          <a:lstStyle/>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dirty="0">
                <a:solidFill>
                  <a:srgbClr val="000000"/>
                </a:solidFill>
              </a:rPr>
              <a:t>Gary Kimura</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dirty="0">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dirty="0">
              <a:solidFill>
                <a:srgbClr val="000000"/>
              </a:solidFill>
            </a:endParaRPr>
          </a:p>
        </p:txBody>
      </p:sp>
      <p:sp>
        <p:nvSpPr>
          <p:cNvPr id="4" name="Footer Placeholder 4"/>
          <p:cNvSpPr>
            <a:spLocks noGrp="1"/>
          </p:cNvSpPr>
          <p:nvPr>
            <p:ph type="ftr" sz="quarter" idx="11"/>
          </p:nvPr>
        </p:nvSpPr>
        <p:spPr>
          <a:xfrm>
            <a:off x="2667000" y="6400800"/>
            <a:ext cx="3810000" cy="381000"/>
          </a:xfrm>
        </p:spPr>
        <p:txBody>
          <a:bodyPr/>
          <a:lstStyle/>
          <a:p>
            <a:endParaRPr lang="en-US"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dirty="0"/>
              <a:t>© 2012 Gribble</a:t>
            </a:r>
          </a:p>
        </p:txBody>
      </p:sp>
      <p:sp>
        <p:nvSpPr>
          <p:cNvPr id="7" name="Slide Number Placeholder 5"/>
          <p:cNvSpPr>
            <a:spLocks noGrp="1"/>
          </p:cNvSpPr>
          <p:nvPr>
            <p:ph type="sldNum" sz="quarter" idx="12"/>
          </p:nvPr>
        </p:nvSpPr>
        <p:spPr/>
        <p:txBody>
          <a:bodyPr/>
          <a:lstStyle/>
          <a:p>
            <a:fld id="{1D4F63C9-791B-47E6-B522-9EBD2E61F423}" type="slidenum">
              <a:rPr lang="en-US"/>
              <a:pPr/>
              <a:t>10</a:t>
            </a:fld>
            <a:endParaRPr lang="en-US"/>
          </a:p>
        </p:txBody>
      </p:sp>
      <p:sp>
        <p:nvSpPr>
          <p:cNvPr id="202754" name="Rectangle 2"/>
          <p:cNvSpPr>
            <a:spLocks noGrp="1" noChangeArrowheads="1"/>
          </p:cNvSpPr>
          <p:nvPr>
            <p:ph type="title"/>
          </p:nvPr>
        </p:nvSpPr>
        <p:spPr/>
        <p:txBody>
          <a:bodyPr/>
          <a:lstStyle/>
          <a:p>
            <a:r>
              <a:rPr lang="en-US" sz="2800"/>
              <a:t>Resource allocation graph with a cycle</a:t>
            </a:r>
            <a:br>
              <a:rPr lang="en-US" sz="2800"/>
            </a:br>
            <a:r>
              <a:rPr lang="en-US" sz="2800"/>
              <a:t>but no deadlock</a:t>
            </a:r>
          </a:p>
        </p:txBody>
      </p:sp>
      <p:sp>
        <p:nvSpPr>
          <p:cNvPr id="202756" name="Rectangle 4"/>
          <p:cNvSpPr>
            <a:spLocks noChangeArrowheads="1"/>
          </p:cNvSpPr>
          <p:nvPr/>
        </p:nvSpPr>
        <p:spPr bwMode="auto">
          <a:xfrm>
            <a:off x="3124200" y="6400800"/>
            <a:ext cx="2895600" cy="320675"/>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ctr">
              <a:spcBef>
                <a:spcPct val="0"/>
              </a:spcBef>
              <a:buFontTx/>
              <a:buNone/>
            </a:pPr>
            <a:r>
              <a:rPr lang="en-US" sz="1000">
                <a:latin typeface="Helvetica" pitchFamily="34" charset="0"/>
              </a:rPr>
              <a:t>Silberschatz, Galvin and  Gagne </a:t>
            </a:r>
            <a:r>
              <a:rPr lang="en-US" sz="1000">
                <a:latin typeface="Helvetica" pitchFamily="34" charset="0"/>
                <a:sym typeface="Symbol" pitchFamily="18" charset="2"/>
              </a:rPr>
              <a:t>2002</a:t>
            </a:r>
            <a:endParaRPr lang="en-US" sz="1400">
              <a:latin typeface="Times New Roman" pitchFamily="18" charset="0"/>
            </a:endParaRPr>
          </a:p>
        </p:txBody>
      </p:sp>
      <p:pic>
        <p:nvPicPr>
          <p:cNvPr id="202757" name="Picture 5"/>
          <p:cNvPicPr>
            <a:picLocks noChangeAspect="1" noChangeArrowheads="1"/>
          </p:cNvPicPr>
          <p:nvPr/>
        </p:nvPicPr>
        <p:blipFill>
          <a:blip r:embed="rId3">
            <a:extLst>
              <a:ext uri="{28A0092B-C50C-407E-A947-70E740481C1C}">
                <a14:useLocalDpi xmlns:a14="http://schemas.microsoft.com/office/drawing/2010/main" val="0"/>
              </a:ext>
            </a:extLst>
          </a:blip>
          <a:srcRect l="19093" t="700" r="19093" b="700"/>
          <a:stretch>
            <a:fillRect/>
          </a:stretch>
        </p:blipFill>
        <p:spPr bwMode="auto">
          <a:xfrm>
            <a:off x="2667000" y="1371600"/>
            <a:ext cx="3786188" cy="4830763"/>
          </a:xfrm>
          <a:prstGeom prst="rect">
            <a:avLst/>
          </a:prstGeom>
          <a:noFill/>
          <a:ln w="57150" cmpd="thickThin">
            <a:solidFill>
              <a:schemeClr val="tx1"/>
            </a:solidFill>
            <a:miter lim="800000"/>
            <a:headEnd/>
            <a:tailEn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mc:AlternateContent xmlns:mc="http://schemas.openxmlformats.org/markup-compatibility/2006">
        <mc:Choice xmlns:p14="http://schemas.microsoft.com/office/powerpoint/2010/main" Requires="p14">
          <p:contentPart p14:bwMode="auto" r:id="rId4">
            <p14:nvContentPartPr>
              <p14:cNvPr id="2" name="Ink 1"/>
              <p14:cNvContentPartPr/>
              <p14:nvPr/>
            </p14:nvContentPartPr>
            <p14:xfrm>
              <a:off x="3068640" y="1017360"/>
              <a:ext cx="4290840" cy="5335200"/>
            </p14:xfrm>
          </p:contentPart>
        </mc:Choice>
        <mc:Fallback>
          <p:pic>
            <p:nvPicPr>
              <p:cNvPr id="2" name="Ink 1"/>
              <p:cNvPicPr/>
              <p:nvPr/>
            </p:nvPicPr>
            <p:blipFill>
              <a:blip r:embed="rId5"/>
              <a:stretch>
                <a:fillRect/>
              </a:stretch>
            </p:blipFill>
            <p:spPr>
              <a:xfrm>
                <a:off x="3065040" y="1012320"/>
                <a:ext cx="4303800" cy="5347440"/>
              </a:xfrm>
              <a:prstGeom prst="rect">
                <a:avLst/>
              </a:prstGeom>
            </p:spPr>
          </p:pic>
        </mc:Fallback>
      </mc:AlternateContent>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69A4D7-7149-48AF-BD24-2E3F63E8501D}" type="slidenum">
              <a:rPr lang="en-US"/>
              <a:pPr/>
              <a:t>11</a:t>
            </a:fld>
            <a:endParaRPr lang="en-US"/>
          </a:p>
        </p:txBody>
      </p:sp>
      <p:sp>
        <p:nvSpPr>
          <p:cNvPr id="234498" name="Rectangle 2"/>
          <p:cNvSpPr>
            <a:spLocks noGrp="1" noChangeArrowheads="1"/>
          </p:cNvSpPr>
          <p:nvPr>
            <p:ph type="title"/>
          </p:nvPr>
        </p:nvSpPr>
        <p:spPr/>
        <p:txBody>
          <a:bodyPr/>
          <a:lstStyle/>
          <a:p>
            <a:r>
              <a:rPr lang="en-US" dirty="0"/>
              <a:t>Handling Deadlock</a:t>
            </a:r>
          </a:p>
        </p:txBody>
      </p:sp>
      <p:sp>
        <p:nvSpPr>
          <p:cNvPr id="234499" name="Rectangle 3"/>
          <p:cNvSpPr>
            <a:spLocks noGrp="1" noChangeArrowheads="1"/>
          </p:cNvSpPr>
          <p:nvPr>
            <p:ph type="body" idx="1"/>
          </p:nvPr>
        </p:nvSpPr>
        <p:spPr/>
        <p:txBody>
          <a:bodyPr/>
          <a:lstStyle/>
          <a:p>
            <a:r>
              <a:rPr lang="en-US" dirty="0"/>
              <a:t>Eliminate one of the four required conditions</a:t>
            </a:r>
          </a:p>
          <a:p>
            <a:pPr lvl="1"/>
            <a:r>
              <a:rPr lang="en-US" dirty="0"/>
              <a:t>Mutual Exclusion</a:t>
            </a:r>
          </a:p>
          <a:p>
            <a:pPr lvl="2"/>
            <a:r>
              <a:rPr lang="en-US" dirty="0"/>
              <a:t>Clearly we’re not going to eliminate this one!</a:t>
            </a:r>
          </a:p>
          <a:p>
            <a:pPr lvl="1"/>
            <a:r>
              <a:rPr lang="en-US" dirty="0"/>
              <a:t>Hold and Wait</a:t>
            </a:r>
          </a:p>
          <a:p>
            <a:pPr lvl="1"/>
            <a:r>
              <a:rPr lang="en-US" dirty="0"/>
              <a:t>No Preemption</a:t>
            </a:r>
          </a:p>
          <a:p>
            <a:pPr lvl="1"/>
            <a:r>
              <a:rPr lang="en-US" dirty="0"/>
              <a:t>Circular Wait</a:t>
            </a:r>
            <a:br>
              <a:rPr lang="en-US" dirty="0"/>
            </a:br>
            <a:endParaRPr lang="en-US" dirty="0"/>
          </a:p>
          <a:p>
            <a:r>
              <a:rPr lang="en-US" dirty="0"/>
              <a:t>Broadly classified as:</a:t>
            </a:r>
          </a:p>
          <a:p>
            <a:pPr lvl="1"/>
            <a:r>
              <a:rPr lang="en-US" dirty="0"/>
              <a:t>Prevention, or</a:t>
            </a:r>
          </a:p>
          <a:p>
            <a:pPr lvl="1"/>
            <a:r>
              <a:rPr lang="en-US" dirty="0"/>
              <a:t>Avoidance, or</a:t>
            </a:r>
          </a:p>
          <a:p>
            <a:pPr lvl="1"/>
            <a:r>
              <a:rPr lang="en-US" dirty="0"/>
              <a:t>Detection (and recovery)</a:t>
            </a:r>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1062720" y="1843200"/>
              <a:ext cx="7547040" cy="3611160"/>
            </p14:xfrm>
          </p:contentPart>
        </mc:Choice>
        <mc:Fallback>
          <p:pic>
            <p:nvPicPr>
              <p:cNvPr id="2" name="Ink 1"/>
              <p:cNvPicPr/>
              <p:nvPr/>
            </p:nvPicPr>
            <p:blipFill>
              <a:blip r:embed="rId4"/>
              <a:stretch>
                <a:fillRect/>
              </a:stretch>
            </p:blipFill>
            <p:spPr>
              <a:xfrm>
                <a:off x="1056960" y="1840320"/>
                <a:ext cx="7560360" cy="3621240"/>
              </a:xfrm>
              <a:prstGeom prst="rect">
                <a:avLst/>
              </a:prstGeom>
            </p:spPr>
          </p:pic>
        </mc:Fallback>
      </mc:AlternateContent>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8D30D4-CD89-4DFB-A516-9F85799430A0}" type="slidenum">
              <a:rPr lang="en-US"/>
              <a:pPr/>
              <a:t>12</a:t>
            </a:fld>
            <a:endParaRPr lang="en-US"/>
          </a:p>
        </p:txBody>
      </p:sp>
      <p:sp>
        <p:nvSpPr>
          <p:cNvPr id="191490" name="Rectangle 2"/>
          <p:cNvSpPr>
            <a:spLocks noGrp="1" noChangeArrowheads="1"/>
          </p:cNvSpPr>
          <p:nvPr>
            <p:ph type="title"/>
          </p:nvPr>
        </p:nvSpPr>
        <p:spPr>
          <a:xfrm>
            <a:off x="762000" y="304800"/>
            <a:ext cx="7772400" cy="685800"/>
          </a:xfrm>
        </p:spPr>
        <p:txBody>
          <a:bodyPr/>
          <a:lstStyle/>
          <a:p>
            <a:r>
              <a:rPr lang="en-US"/>
              <a:t>Prevention</a:t>
            </a:r>
          </a:p>
        </p:txBody>
      </p:sp>
      <p:sp>
        <p:nvSpPr>
          <p:cNvPr id="191491" name="Rectangle 3"/>
          <p:cNvSpPr>
            <a:spLocks noGrp="1" noChangeArrowheads="1"/>
          </p:cNvSpPr>
          <p:nvPr>
            <p:ph type="body" idx="1"/>
          </p:nvPr>
        </p:nvSpPr>
        <p:spPr>
          <a:xfrm>
            <a:off x="685800" y="1143000"/>
            <a:ext cx="7772400" cy="5562600"/>
          </a:xfrm>
          <a:noFill/>
        </p:spPr>
        <p:txBody>
          <a:bodyPr/>
          <a:lstStyle/>
          <a:p>
            <a:pPr marL="457200" indent="-457200">
              <a:buFontTx/>
              <a:buNone/>
            </a:pPr>
            <a:r>
              <a:rPr lang="en-US" i="1" dirty="0"/>
              <a:t>Applications must conform to behaviors guaranteed not to deadlock</a:t>
            </a:r>
          </a:p>
          <a:p>
            <a:pPr marL="457200" indent="-457200">
              <a:buFontTx/>
              <a:buNone/>
            </a:pPr>
            <a:endParaRPr lang="en-US" sz="1400" i="1" dirty="0"/>
          </a:p>
          <a:p>
            <a:pPr marL="457200" indent="-457200"/>
            <a:r>
              <a:rPr lang="en-US" dirty="0"/>
              <a:t>Eliminating hold and wait</a:t>
            </a:r>
          </a:p>
          <a:p>
            <a:pPr marL="838200" lvl="1" indent="-381000">
              <a:buFontTx/>
              <a:buChar char="•"/>
            </a:pPr>
            <a:r>
              <a:rPr lang="en-US" dirty="0"/>
              <a:t>each thread obtains all resources at the beginning</a:t>
            </a:r>
          </a:p>
          <a:p>
            <a:pPr marL="838200" lvl="1" indent="-381000">
              <a:buFontTx/>
              <a:buChar char="•"/>
            </a:pPr>
            <a:r>
              <a:rPr lang="en-US" dirty="0"/>
              <a:t>blocks until all are available</a:t>
            </a:r>
          </a:p>
          <a:p>
            <a:pPr marL="1257300" lvl="2" indent="-342900"/>
            <a:r>
              <a:rPr lang="en-US" dirty="0"/>
              <a:t>drawback?</a:t>
            </a:r>
            <a:br>
              <a:rPr lang="en-US" dirty="0"/>
            </a:br>
            <a:endParaRPr lang="en-US" dirty="0"/>
          </a:p>
          <a:p>
            <a:pPr marL="457200" indent="-457200"/>
            <a:r>
              <a:rPr lang="en-US" dirty="0"/>
              <a:t>Eliminating circular wait</a:t>
            </a:r>
          </a:p>
          <a:p>
            <a:pPr marL="838200" lvl="1" indent="-381000">
              <a:buFontTx/>
              <a:buChar char="•"/>
            </a:pPr>
            <a:r>
              <a:rPr lang="en-US" dirty="0">
                <a:solidFill>
                  <a:srgbClr val="FF0000"/>
                </a:solidFill>
              </a:rPr>
              <a:t>resources are numbered</a:t>
            </a:r>
          </a:p>
          <a:p>
            <a:pPr marL="838200" lvl="1" indent="-381000">
              <a:buFontTx/>
              <a:buChar char="•"/>
            </a:pPr>
            <a:r>
              <a:rPr lang="en-US" dirty="0"/>
              <a:t>each thread obtains resources in sequence order (which could require acquiring some before they are actually needed)</a:t>
            </a:r>
          </a:p>
          <a:p>
            <a:pPr marL="1257300" lvl="2" indent="-342900"/>
            <a:r>
              <a:rPr lang="en-US" dirty="0"/>
              <a:t>why does this work?</a:t>
            </a:r>
          </a:p>
          <a:p>
            <a:pPr marL="1257300" lvl="2" indent="-342900"/>
            <a:r>
              <a:rPr lang="en-US" dirty="0"/>
              <a:t>pros and cons?</a:t>
            </a:r>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1752480" y="3346200"/>
              <a:ext cx="4255560" cy="2612880"/>
            </p14:xfrm>
          </p:contentPart>
        </mc:Choice>
        <mc:Fallback>
          <p:pic>
            <p:nvPicPr>
              <p:cNvPr id="2" name="Ink 1"/>
              <p:cNvPicPr/>
              <p:nvPr/>
            </p:nvPicPr>
            <p:blipFill>
              <a:blip r:embed="rId4"/>
              <a:stretch>
                <a:fillRect/>
              </a:stretch>
            </p:blipFill>
            <p:spPr>
              <a:xfrm>
                <a:off x="1746720" y="3340440"/>
                <a:ext cx="4264200" cy="2624040"/>
              </a:xfrm>
              <a:prstGeom prst="rect">
                <a:avLst/>
              </a:prstGeom>
            </p:spPr>
          </p:pic>
        </mc:Fallback>
      </mc:AlternateContent>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532DA0-1B89-4FD0-BF30-23499D3C42B1}" type="slidenum">
              <a:rPr lang="en-US"/>
              <a:pPr/>
              <a:t>13</a:t>
            </a:fld>
            <a:endParaRPr lang="en-US"/>
          </a:p>
        </p:txBody>
      </p:sp>
      <p:sp>
        <p:nvSpPr>
          <p:cNvPr id="235522" name="Rectangle 2"/>
          <p:cNvSpPr>
            <a:spLocks noGrp="1" noChangeArrowheads="1"/>
          </p:cNvSpPr>
          <p:nvPr>
            <p:ph type="title"/>
          </p:nvPr>
        </p:nvSpPr>
        <p:spPr/>
        <p:txBody>
          <a:bodyPr/>
          <a:lstStyle/>
          <a:p>
            <a:r>
              <a:rPr lang="en-US"/>
              <a:t>Avoidance</a:t>
            </a:r>
          </a:p>
        </p:txBody>
      </p:sp>
      <p:sp>
        <p:nvSpPr>
          <p:cNvPr id="235523" name="Rectangle 3"/>
          <p:cNvSpPr>
            <a:spLocks noGrp="1" noChangeArrowheads="1"/>
          </p:cNvSpPr>
          <p:nvPr>
            <p:ph type="body" idx="1"/>
          </p:nvPr>
        </p:nvSpPr>
        <p:spPr>
          <a:xfrm>
            <a:off x="762000" y="1219200"/>
            <a:ext cx="7772400" cy="4953000"/>
          </a:xfrm>
        </p:spPr>
        <p:txBody>
          <a:bodyPr/>
          <a:lstStyle/>
          <a:p>
            <a:pPr marL="457200" indent="-457200">
              <a:buFontTx/>
              <a:buNone/>
            </a:pPr>
            <a:r>
              <a:rPr lang="en-US" i="1" dirty="0"/>
              <a:t>Less severe restrictions on program behavior</a:t>
            </a:r>
          </a:p>
          <a:p>
            <a:pPr marL="457200" indent="-457200">
              <a:buFontTx/>
              <a:buNone/>
            </a:pPr>
            <a:endParaRPr lang="en-US" i="1" dirty="0"/>
          </a:p>
          <a:p>
            <a:pPr marL="457200" indent="-457200"/>
            <a:r>
              <a:rPr lang="en-US" dirty="0"/>
              <a:t>Eliminating circular wait</a:t>
            </a:r>
          </a:p>
          <a:p>
            <a:pPr marL="838200" lvl="1" indent="-381000"/>
            <a:r>
              <a:rPr lang="en-US" dirty="0"/>
              <a:t>each thread states its maximum claim for every resource </a:t>
            </a:r>
            <a:r>
              <a:rPr lang="en-US" dirty="0" smtClean="0"/>
              <a:t>type.</a:t>
            </a:r>
            <a:endParaRPr lang="en-US" dirty="0"/>
          </a:p>
          <a:p>
            <a:pPr marL="838200" lvl="1" indent="-381000"/>
            <a:r>
              <a:rPr lang="en-US" dirty="0"/>
              <a:t>system runs the Banker’s Algorithm at each allocation request</a:t>
            </a:r>
          </a:p>
          <a:p>
            <a:pPr marL="1257300" lvl="2" indent="-342900"/>
            <a:r>
              <a:rPr lang="en-US" dirty="0"/>
              <a:t>Banker </a:t>
            </a:r>
            <a:r>
              <a:rPr lang="en-US" dirty="0">
                <a:sym typeface="Symbol" pitchFamily="18" charset="2"/>
              </a:rPr>
              <a:t> incredibly conservative</a:t>
            </a:r>
          </a:p>
          <a:p>
            <a:pPr marL="1257300" lvl="2" indent="-342900"/>
            <a:r>
              <a:rPr lang="en-US" dirty="0"/>
              <a:t>if I were to allocate you that resource, and then everyone were to request their maximum claim for every resource, could I find a way to allocate remaining resources so that everyone finished?</a:t>
            </a:r>
          </a:p>
          <a:p>
            <a:pPr marL="838200" lvl="1" indent="-381000"/>
            <a:r>
              <a:rPr lang="en-US" dirty="0"/>
              <a:t>More on this in a moment…</a:t>
            </a:r>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3219480" y="1044000"/>
              <a:ext cx="2180160" cy="2723400"/>
            </p14:xfrm>
          </p:contentPart>
        </mc:Choice>
        <mc:Fallback>
          <p:pic>
            <p:nvPicPr>
              <p:cNvPr id="2" name="Ink 1"/>
              <p:cNvPicPr/>
              <p:nvPr/>
            </p:nvPicPr>
            <p:blipFill>
              <a:blip r:embed="rId4"/>
              <a:stretch>
                <a:fillRect/>
              </a:stretch>
            </p:blipFill>
            <p:spPr>
              <a:xfrm>
                <a:off x="3214080" y="1041120"/>
                <a:ext cx="2190600" cy="2731680"/>
              </a:xfrm>
              <a:prstGeom prst="rect">
                <a:avLst/>
              </a:prstGeom>
            </p:spPr>
          </p:pic>
        </mc:Fallback>
      </mc:AlternateContent>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B34AD2-087A-4E7D-AB10-DE3905F75B5E}" type="slidenum">
              <a:rPr lang="en-US"/>
              <a:pPr/>
              <a:t>14</a:t>
            </a:fld>
            <a:endParaRPr lang="en-US"/>
          </a:p>
        </p:txBody>
      </p:sp>
      <p:sp>
        <p:nvSpPr>
          <p:cNvPr id="184323" name="Rectangle 3"/>
          <p:cNvSpPr>
            <a:spLocks noGrp="1" noChangeArrowheads="1"/>
          </p:cNvSpPr>
          <p:nvPr>
            <p:ph type="body" idx="1"/>
          </p:nvPr>
        </p:nvSpPr>
        <p:spPr/>
        <p:txBody>
          <a:bodyPr/>
          <a:lstStyle/>
          <a:p>
            <a:r>
              <a:rPr lang="en-US" dirty="0"/>
              <a:t>Every once in a while, check to see if there’s a deadlock</a:t>
            </a:r>
          </a:p>
          <a:p>
            <a:pPr lvl="1"/>
            <a:r>
              <a:rPr lang="en-US" dirty="0"/>
              <a:t>how</a:t>
            </a:r>
            <a:r>
              <a:rPr lang="en-US" dirty="0" smtClean="0"/>
              <a:t>?</a:t>
            </a:r>
          </a:p>
          <a:p>
            <a:pPr lvl="2"/>
            <a:r>
              <a:rPr lang="en-US" sz="2000" dirty="0" smtClean="0"/>
              <a:t>Identify stuck threads</a:t>
            </a:r>
          </a:p>
          <a:p>
            <a:pPr lvl="2"/>
            <a:r>
              <a:rPr lang="en-US" sz="2000" dirty="0" smtClean="0"/>
              <a:t>Look for cycles</a:t>
            </a:r>
          </a:p>
          <a:p>
            <a:pPr lvl="2"/>
            <a:r>
              <a:rPr lang="en-US" sz="2000" dirty="0" smtClean="0"/>
              <a:t>Don’t get spoofed</a:t>
            </a:r>
            <a:r>
              <a:rPr lang="en-US" sz="2000" dirty="0"/>
              <a:t/>
            </a:r>
            <a:br>
              <a:rPr lang="en-US" sz="2000" dirty="0"/>
            </a:br>
            <a:endParaRPr lang="en-US" sz="2000" dirty="0"/>
          </a:p>
          <a:p>
            <a:r>
              <a:rPr lang="en-US" dirty="0"/>
              <a:t>If so, eliminate it</a:t>
            </a:r>
          </a:p>
          <a:p>
            <a:pPr lvl="1"/>
            <a:r>
              <a:rPr lang="en-US" dirty="0"/>
              <a:t>how</a:t>
            </a:r>
            <a:r>
              <a:rPr lang="en-US" dirty="0" smtClean="0"/>
              <a:t>?</a:t>
            </a:r>
          </a:p>
          <a:p>
            <a:pPr lvl="2"/>
            <a:r>
              <a:rPr lang="en-US" sz="2000" dirty="0" smtClean="0"/>
              <a:t>Reboot?</a:t>
            </a:r>
          </a:p>
          <a:p>
            <a:pPr lvl="2"/>
            <a:r>
              <a:rPr lang="en-US" sz="2000" dirty="0" smtClean="0"/>
              <a:t>Choose a victim to restart</a:t>
            </a:r>
            <a:endParaRPr lang="en-US" sz="2000" dirty="0"/>
          </a:p>
        </p:txBody>
      </p:sp>
      <p:sp>
        <p:nvSpPr>
          <p:cNvPr id="184324" name="Rectangle 4"/>
          <p:cNvSpPr>
            <a:spLocks noGrp="1" noChangeArrowheads="1"/>
          </p:cNvSpPr>
          <p:nvPr>
            <p:ph type="title"/>
          </p:nvPr>
        </p:nvSpPr>
        <p:spPr/>
        <p:txBody>
          <a:bodyPr/>
          <a:lstStyle/>
          <a:p>
            <a:r>
              <a:rPr lang="en-US"/>
              <a:t>Detect and recover</a:t>
            </a:r>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1383120" y="2079360"/>
              <a:ext cx="3581280" cy="3459960"/>
            </p14:xfrm>
          </p:contentPart>
        </mc:Choice>
        <mc:Fallback>
          <p:pic>
            <p:nvPicPr>
              <p:cNvPr id="2" name="Ink 1"/>
              <p:cNvPicPr/>
              <p:nvPr/>
            </p:nvPicPr>
            <p:blipFill>
              <a:blip r:embed="rId4"/>
              <a:stretch>
                <a:fillRect/>
              </a:stretch>
            </p:blipFill>
            <p:spPr>
              <a:xfrm>
                <a:off x="1378440" y="2074680"/>
                <a:ext cx="3590280" cy="3470040"/>
              </a:xfrm>
              <a:prstGeom prst="rect">
                <a:avLst/>
              </a:prstGeom>
            </p:spPr>
          </p:pic>
        </mc:Fallback>
      </mc:AlternateContent>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B3A0A0-9E61-42D2-8A98-17E7FCE543E4}" type="slidenum">
              <a:rPr lang="en-US"/>
              <a:pPr/>
              <a:t>15</a:t>
            </a:fld>
            <a:endParaRPr lang="en-US"/>
          </a:p>
        </p:txBody>
      </p:sp>
      <p:sp>
        <p:nvSpPr>
          <p:cNvPr id="203778" name="Rectangle 2"/>
          <p:cNvSpPr>
            <a:spLocks noGrp="1" noChangeArrowheads="1"/>
          </p:cNvSpPr>
          <p:nvPr>
            <p:ph type="title"/>
          </p:nvPr>
        </p:nvSpPr>
        <p:spPr/>
        <p:txBody>
          <a:bodyPr/>
          <a:lstStyle/>
          <a:p>
            <a:r>
              <a:rPr lang="en-US"/>
              <a:t>Avoidance: Banker’s Algorithm example</a:t>
            </a:r>
          </a:p>
        </p:txBody>
      </p:sp>
      <p:sp>
        <p:nvSpPr>
          <p:cNvPr id="203779" name="Rectangle 3"/>
          <p:cNvSpPr>
            <a:spLocks noGrp="1" noChangeArrowheads="1"/>
          </p:cNvSpPr>
          <p:nvPr>
            <p:ph type="body" idx="1"/>
          </p:nvPr>
        </p:nvSpPr>
        <p:spPr/>
        <p:txBody>
          <a:bodyPr/>
          <a:lstStyle/>
          <a:p>
            <a:r>
              <a:rPr lang="en-US"/>
              <a:t>Background</a:t>
            </a:r>
          </a:p>
          <a:p>
            <a:pPr lvl="1"/>
            <a:r>
              <a:rPr lang="en-US"/>
              <a:t>The set of controlled resources is known to the system</a:t>
            </a:r>
          </a:p>
          <a:p>
            <a:pPr lvl="1"/>
            <a:r>
              <a:rPr lang="en-US"/>
              <a:t>The number of units of each resource is known to the system</a:t>
            </a:r>
          </a:p>
          <a:p>
            <a:pPr lvl="1"/>
            <a:r>
              <a:rPr lang="en-US"/>
              <a:t>Each application must declare its maximum possible requirement of each resource type</a:t>
            </a:r>
          </a:p>
          <a:p>
            <a:r>
              <a:rPr lang="en-US"/>
              <a:t>Then, the system can do the following:</a:t>
            </a:r>
          </a:p>
          <a:p>
            <a:pPr lvl="1"/>
            <a:r>
              <a:rPr lang="en-US"/>
              <a:t>When a request is made</a:t>
            </a:r>
          </a:p>
          <a:p>
            <a:pPr lvl="2"/>
            <a:r>
              <a:rPr lang="en-US"/>
              <a:t>pretend you granted it</a:t>
            </a:r>
          </a:p>
          <a:p>
            <a:pPr lvl="2"/>
            <a:r>
              <a:rPr lang="en-US"/>
              <a:t>pretend all other legal requests were made</a:t>
            </a:r>
          </a:p>
          <a:p>
            <a:pPr lvl="2"/>
            <a:r>
              <a:rPr lang="en-US"/>
              <a:t>can the graph be reduced?</a:t>
            </a:r>
          </a:p>
          <a:p>
            <a:pPr lvl="3"/>
            <a:r>
              <a:rPr lang="en-US"/>
              <a:t>if so, allocate the requested resource</a:t>
            </a:r>
          </a:p>
          <a:p>
            <a:pPr lvl="3"/>
            <a:r>
              <a:rPr lang="en-US"/>
              <a:t>if not, block the thread until some thread releases resources, and then try pretending again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BB021B-3D22-4AB8-A618-904F48E95F79}" type="slidenum">
              <a:rPr lang="en-US"/>
              <a:pPr/>
              <a:t>16</a:t>
            </a:fld>
            <a:endParaRPr lang="en-US"/>
          </a:p>
        </p:txBody>
      </p:sp>
      <p:sp>
        <p:nvSpPr>
          <p:cNvPr id="244738" name="Rectangle 2"/>
          <p:cNvSpPr>
            <a:spLocks noGrp="1" noChangeArrowheads="1"/>
          </p:cNvSpPr>
          <p:nvPr>
            <p:ph type="title"/>
          </p:nvPr>
        </p:nvSpPr>
        <p:spPr/>
        <p:txBody>
          <a:bodyPr/>
          <a:lstStyle/>
          <a:p>
            <a:r>
              <a:rPr lang="en-US" dirty="0"/>
              <a:t>Current practice</a:t>
            </a:r>
          </a:p>
        </p:txBody>
      </p:sp>
      <p:sp>
        <p:nvSpPr>
          <p:cNvPr id="244739" name="Rectangle 3"/>
          <p:cNvSpPr>
            <a:spLocks noGrp="1" noChangeArrowheads="1"/>
          </p:cNvSpPr>
          <p:nvPr>
            <p:ph type="body" idx="1"/>
          </p:nvPr>
        </p:nvSpPr>
        <p:spPr/>
        <p:txBody>
          <a:bodyPr/>
          <a:lstStyle/>
          <a:p>
            <a:r>
              <a:rPr lang="en-US"/>
              <a:t>Microsoft SQL Server</a:t>
            </a:r>
          </a:p>
          <a:p>
            <a:pPr lvl="1"/>
            <a:r>
              <a:rPr lang="en-US"/>
              <a:t>“The SQL Server Database Engine automatically detects deadlock cycles within SQL Server. The Database Engine chooses one of the sessions as a deadlock victim and the current transaction is terminated with an error to break the deadlock.”</a:t>
            </a:r>
          </a:p>
          <a:p>
            <a:r>
              <a:rPr lang="en-US"/>
              <a:t>Oracle</a:t>
            </a:r>
          </a:p>
          <a:p>
            <a:pPr lvl="1"/>
            <a:r>
              <a:rPr lang="en-US"/>
              <a:t>As Microsoft SQL Server, plus “Multitable deadlocks can usually be avoided if transactions accessing the same tables lock those tables in the same order...  For example, all application developers might follow the rule that when both a master and detail table are updated, the master table is locked first and then the detail table.”</a:t>
            </a:r>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1018440" y="1192680"/>
              <a:ext cx="2220840" cy="2707200"/>
            </p14:xfrm>
          </p:contentPart>
        </mc:Choice>
        <mc:Fallback>
          <p:pic>
            <p:nvPicPr>
              <p:cNvPr id="2" name="Ink 1"/>
              <p:cNvPicPr/>
              <p:nvPr/>
            </p:nvPicPr>
            <p:blipFill>
              <a:blip r:embed="rId4"/>
              <a:stretch>
                <a:fillRect/>
              </a:stretch>
            </p:blipFill>
            <p:spPr>
              <a:xfrm>
                <a:off x="1013400" y="1189080"/>
                <a:ext cx="2230560" cy="2716200"/>
              </a:xfrm>
              <a:prstGeom prst="rect">
                <a:avLst/>
              </a:prstGeom>
            </p:spPr>
          </p:pic>
        </mc:Fallback>
      </mc:AlternateContent>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endParaRPr lang="en-US" dirty="0"/>
          </a:p>
        </p:txBody>
      </p:sp>
      <p:sp>
        <p:nvSpPr>
          <p:cNvPr id="5" name="Slide Number Placeholder 5"/>
          <p:cNvSpPr>
            <a:spLocks noGrp="1"/>
          </p:cNvSpPr>
          <p:nvPr>
            <p:ph type="sldNum" sz="quarter" idx="12"/>
          </p:nvPr>
        </p:nvSpPr>
        <p:spPr/>
        <p:txBody>
          <a:bodyPr/>
          <a:lstStyle/>
          <a:p>
            <a:fld id="{FDF0A836-0283-4D40-9946-482006612176}" type="slidenum">
              <a:rPr lang="en-US"/>
              <a:pPr/>
              <a:t>17</a:t>
            </a:fld>
            <a:endParaRPr lang="en-US"/>
          </a:p>
        </p:txBody>
      </p:sp>
      <p:sp>
        <p:nvSpPr>
          <p:cNvPr id="246787" name="Rectangle 3"/>
          <p:cNvSpPr>
            <a:spLocks noGrp="1" noChangeArrowheads="1"/>
          </p:cNvSpPr>
          <p:nvPr>
            <p:ph type="body" idx="1"/>
          </p:nvPr>
        </p:nvSpPr>
        <p:spPr/>
        <p:txBody>
          <a:bodyPr/>
          <a:lstStyle/>
          <a:p>
            <a:r>
              <a:rPr lang="en-US" dirty="0"/>
              <a:t>Windows internals (Linux no different)</a:t>
            </a:r>
          </a:p>
          <a:p>
            <a:pPr lvl="1"/>
            <a:r>
              <a:rPr lang="en-US" dirty="0" smtClean="0"/>
              <a:t>“The Windows NT </a:t>
            </a:r>
            <a:r>
              <a:rPr lang="en-US" dirty="0"/>
              <a:t>kernel architecture is a deadlock minefield.  With the multi-threaded re-entrant kernel there is plenty of deadlock potential.”</a:t>
            </a:r>
          </a:p>
          <a:p>
            <a:pPr lvl="1"/>
            <a:r>
              <a:rPr lang="en-US" dirty="0"/>
              <a:t>“Lock ordering is great in theory, and NT was originally designed with </a:t>
            </a:r>
            <a:r>
              <a:rPr lang="en-US" dirty="0" err="1"/>
              <a:t>mutex</a:t>
            </a:r>
            <a:r>
              <a:rPr lang="en-US" dirty="0"/>
              <a:t> levels, but they had to be abandoned.  Inside the NT kernel there is a lot of interaction between memory management, the cache manager, and the file systems, and plenty of situations where memory management (maybe under the guise of its modified page writer) acquires its lock and then calls the cache manager.  This happens while the file system calls the cache manager to fill the cache which in turn goes through the memory manager to fault in its page.  And the list goes on.”</a:t>
            </a:r>
          </a:p>
          <a:p>
            <a:pPr lvl="1"/>
            <a:endParaRPr lang="en-US" dirty="0"/>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588960" y="243720"/>
              <a:ext cx="6932160" cy="2855160"/>
            </p14:xfrm>
          </p:contentPart>
        </mc:Choice>
        <mc:Fallback>
          <p:pic>
            <p:nvPicPr>
              <p:cNvPr id="2" name="Ink 1"/>
              <p:cNvPicPr/>
              <p:nvPr/>
            </p:nvPicPr>
            <p:blipFill>
              <a:blip r:embed="rId4"/>
              <a:stretch>
                <a:fillRect/>
              </a:stretch>
            </p:blipFill>
            <p:spPr>
              <a:xfrm>
                <a:off x="584640" y="239400"/>
                <a:ext cx="6944040" cy="2864880"/>
              </a:xfrm>
              <a:prstGeom prst="rect">
                <a:avLst/>
              </a:prstGeom>
            </p:spPr>
          </p:pic>
        </mc:Fallback>
      </mc:AlternateContent>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2DE1D3-486E-487A-A192-E07A6541F72E}" type="slidenum">
              <a:rPr lang="en-US"/>
              <a:pPr/>
              <a:t>18</a:t>
            </a:fld>
            <a:endParaRPr lang="en-US"/>
          </a:p>
        </p:txBody>
      </p:sp>
      <p:sp>
        <p:nvSpPr>
          <p:cNvPr id="236546" name="Rectangle 2"/>
          <p:cNvSpPr>
            <a:spLocks noGrp="1" noChangeArrowheads="1"/>
          </p:cNvSpPr>
          <p:nvPr>
            <p:ph type="title"/>
          </p:nvPr>
        </p:nvSpPr>
        <p:spPr/>
        <p:txBody>
          <a:bodyPr/>
          <a:lstStyle/>
          <a:p>
            <a:r>
              <a:rPr lang="en-US"/>
              <a:t>Summary</a:t>
            </a:r>
          </a:p>
        </p:txBody>
      </p:sp>
      <p:sp>
        <p:nvSpPr>
          <p:cNvPr id="236547" name="Rectangle 3"/>
          <p:cNvSpPr>
            <a:spLocks noGrp="1" noChangeArrowheads="1"/>
          </p:cNvSpPr>
          <p:nvPr>
            <p:ph type="body" idx="1"/>
          </p:nvPr>
        </p:nvSpPr>
        <p:spPr/>
        <p:txBody>
          <a:bodyPr/>
          <a:lstStyle/>
          <a:p>
            <a:r>
              <a:rPr lang="en-US" dirty="0"/>
              <a:t>Deadlock is bad!</a:t>
            </a:r>
            <a:br>
              <a:rPr lang="en-US" dirty="0"/>
            </a:br>
            <a:endParaRPr lang="en-US" dirty="0"/>
          </a:p>
          <a:p>
            <a:r>
              <a:rPr lang="en-US" dirty="0"/>
              <a:t>We can deal with it either statically (prevention) or dynamically (avoidance and/or detection)</a:t>
            </a:r>
          </a:p>
          <a:p>
            <a:endParaRPr lang="en-US" dirty="0"/>
          </a:p>
          <a:p>
            <a:r>
              <a:rPr lang="en-US" dirty="0"/>
              <a:t>In practice, you’ll encounter lock ordering, periodic deadlock detection/correction, and </a:t>
            </a:r>
            <a:r>
              <a:rPr lang="en-US" dirty="0" smtClean="0"/>
              <a:t>minefields</a:t>
            </a:r>
          </a:p>
          <a:p>
            <a:endParaRPr lang="en-US" dirty="0"/>
          </a:p>
          <a:p>
            <a:r>
              <a:rPr lang="en-US" dirty="0" smtClean="0"/>
              <a:t>Lock granularity can make life easier or harder.</a:t>
            </a:r>
          </a:p>
          <a:p>
            <a:endParaRPr lang="en-US" dirty="0"/>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948960" y="2035440"/>
              <a:ext cx="6550920" cy="3197880"/>
            </p14:xfrm>
          </p:contentPart>
        </mc:Choice>
        <mc:Fallback>
          <p:pic>
            <p:nvPicPr>
              <p:cNvPr id="2" name="Ink 1"/>
              <p:cNvPicPr/>
              <p:nvPr/>
            </p:nvPicPr>
            <p:blipFill>
              <a:blip r:embed="rId4"/>
              <a:stretch>
                <a:fillRect/>
              </a:stretch>
            </p:blipFill>
            <p:spPr>
              <a:xfrm>
                <a:off x="944280" y="2028600"/>
                <a:ext cx="6562800" cy="3209400"/>
              </a:xfrm>
              <a:prstGeom prst="rect">
                <a:avLst/>
              </a:prstGeom>
            </p:spPr>
          </p:pic>
        </mc:Fallback>
      </mc:AlternateContent>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0E2503-6A22-48DE-9CEC-049831A39E51}"/>
              </a:ext>
            </a:extLst>
          </p:cNvPr>
          <p:cNvSpPr>
            <a:spLocks noGrp="1"/>
          </p:cNvSpPr>
          <p:nvPr>
            <p:ph type="title"/>
          </p:nvPr>
        </p:nvSpPr>
        <p:spPr/>
        <p:txBody>
          <a:bodyPr/>
          <a:lstStyle/>
          <a:p>
            <a:r>
              <a:rPr lang="en-US" dirty="0">
                <a:solidFill>
                  <a:srgbClr val="FF0000"/>
                </a:solidFill>
              </a:rPr>
              <a:t>Debugging deadlocks</a:t>
            </a:r>
            <a:r>
              <a:rPr lang="en-US" dirty="0"/>
              <a:t/>
            </a:r>
            <a:br>
              <a:rPr lang="en-US" dirty="0"/>
            </a:br>
            <a:r>
              <a:rPr lang="en-US" dirty="0"/>
              <a:t>What’s in our favor</a:t>
            </a:r>
          </a:p>
        </p:txBody>
      </p:sp>
      <p:sp>
        <p:nvSpPr>
          <p:cNvPr id="3" name="Content Placeholder 2">
            <a:extLst>
              <a:ext uri="{FF2B5EF4-FFF2-40B4-BE49-F238E27FC236}">
                <a16:creationId xmlns="" xmlns:a16="http://schemas.microsoft.com/office/drawing/2014/main" id="{46CF9335-6904-40E8-A1F0-72B41D70A9B1}"/>
              </a:ext>
            </a:extLst>
          </p:cNvPr>
          <p:cNvSpPr>
            <a:spLocks noGrp="1"/>
          </p:cNvSpPr>
          <p:nvPr>
            <p:ph idx="1"/>
          </p:nvPr>
        </p:nvSpPr>
        <p:spPr/>
        <p:txBody>
          <a:bodyPr/>
          <a:lstStyle/>
          <a:p>
            <a:r>
              <a:rPr lang="en-US" dirty="0"/>
              <a:t>Once the system is deadlock, it doesn’t go away. That is, you can slowly and painfully walk through all the locks on the system and all the threads on the system and see each thread owns and what it is waiting on.</a:t>
            </a:r>
          </a:p>
          <a:p>
            <a:r>
              <a:rPr lang="en-US" dirty="0"/>
              <a:t>This does require the ability to identify the owner(s) of a lock</a:t>
            </a:r>
            <a:r>
              <a:rPr lang="en-US" dirty="0" smtClean="0"/>
              <a:t>.  Having their return address when the acquire the lock also helps.</a:t>
            </a:r>
            <a:endParaRPr lang="en-US" dirty="0"/>
          </a:p>
          <a:p>
            <a:r>
              <a:rPr lang="en-US" dirty="0"/>
              <a:t>Once you draw the graph.  You have the deadlock.</a:t>
            </a:r>
          </a:p>
          <a:p>
            <a:r>
              <a:rPr lang="en-US" dirty="0"/>
              <a:t>Often the harder part is figuring out how to avoid the deadlock.</a:t>
            </a:r>
          </a:p>
        </p:txBody>
      </p:sp>
      <p:sp>
        <p:nvSpPr>
          <p:cNvPr id="4" name="Date Placeholder 3">
            <a:extLst>
              <a:ext uri="{FF2B5EF4-FFF2-40B4-BE49-F238E27FC236}">
                <a16:creationId xmlns="" xmlns:a16="http://schemas.microsoft.com/office/drawing/2014/main" id="{B0D413F7-4198-4371-9388-59B11C6C5BF7}"/>
              </a:ext>
            </a:extLst>
          </p:cNvPr>
          <p:cNvSpPr>
            <a:spLocks noGrp="1"/>
          </p:cNvSpPr>
          <p:nvPr>
            <p:ph type="dt" sz="half" idx="10"/>
          </p:nvPr>
        </p:nvSpPr>
        <p:spPr/>
        <p:txBody>
          <a:bodyPr/>
          <a:lstStyle/>
          <a:p>
            <a:fld id="{F53305FE-2DC2-486C-9CC6-AC03944F360B}" type="datetime1">
              <a:rPr lang="en-US" smtClean="0"/>
              <a:pPr/>
              <a:t>3/7/2022</a:t>
            </a:fld>
            <a:endParaRPr lang="en-US"/>
          </a:p>
        </p:txBody>
      </p:sp>
      <p:sp>
        <p:nvSpPr>
          <p:cNvPr id="5" name="Footer Placeholder 4">
            <a:extLst>
              <a:ext uri="{FF2B5EF4-FFF2-40B4-BE49-F238E27FC236}">
                <a16:creationId xmlns="" xmlns:a16="http://schemas.microsoft.com/office/drawing/2014/main" id="{5743ADC3-F5B7-4ADE-A630-2CAFFAD6DA7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65B01B0A-00B8-483C-823B-A5306E10A584}"/>
              </a:ext>
            </a:extLst>
          </p:cNvPr>
          <p:cNvSpPr>
            <a:spLocks noGrp="1"/>
          </p:cNvSpPr>
          <p:nvPr>
            <p:ph type="sldNum" sz="quarter" idx="12"/>
          </p:nvPr>
        </p:nvSpPr>
        <p:spPr/>
        <p:txBody>
          <a:bodyPr/>
          <a:lstStyle/>
          <a:p>
            <a:fld id="{22F8A6A7-31EF-410F-9E55-5ECB56345973}" type="slidenum">
              <a:rPr lang="en-US" smtClean="0"/>
              <a:pPr/>
              <a:t>19</a:t>
            </a:fld>
            <a:endParaRPr lang="en-US"/>
          </a:p>
        </p:txBody>
      </p:sp>
      <mc:AlternateContent xmlns:mc="http://schemas.openxmlformats.org/markup-compatibility/2006">
        <mc:Choice xmlns:p14="http://schemas.microsoft.com/office/powerpoint/2010/main" Requires="p14">
          <p:contentPart p14:bwMode="auto" r:id="rId2">
            <p14:nvContentPartPr>
              <p14:cNvPr id="7" name="Ink 6"/>
              <p14:cNvContentPartPr/>
              <p14:nvPr/>
            </p14:nvContentPartPr>
            <p14:xfrm>
              <a:off x="1238400" y="3970080"/>
              <a:ext cx="6482160" cy="932760"/>
            </p14:xfrm>
          </p:contentPart>
        </mc:Choice>
        <mc:Fallback>
          <p:pic>
            <p:nvPicPr>
              <p:cNvPr id="7" name="Ink 6"/>
              <p:cNvPicPr/>
              <p:nvPr/>
            </p:nvPicPr>
            <p:blipFill>
              <a:blip r:embed="rId3"/>
              <a:stretch>
                <a:fillRect/>
              </a:stretch>
            </p:blipFill>
            <p:spPr>
              <a:xfrm>
                <a:off x="1235520" y="3965760"/>
                <a:ext cx="6490080" cy="941040"/>
              </a:xfrm>
              <a:prstGeom prst="rect">
                <a:avLst/>
              </a:prstGeom>
            </p:spPr>
          </p:pic>
        </mc:Fallback>
      </mc:AlternateContent>
    </p:spTree>
    <p:extLst>
      <p:ext uri="{BB962C8B-B14F-4D97-AF65-F5344CB8AC3E}">
        <p14:creationId xmlns:p14="http://schemas.microsoft.com/office/powerpoint/2010/main" val="1583490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endParaRPr lang="en-US" dirty="0"/>
          </a:p>
        </p:txBody>
      </p:sp>
      <p:sp>
        <p:nvSpPr>
          <p:cNvPr id="5" name="Slide Number Placeholder 5"/>
          <p:cNvSpPr>
            <a:spLocks noGrp="1"/>
          </p:cNvSpPr>
          <p:nvPr>
            <p:ph type="sldNum" sz="quarter" idx="12"/>
          </p:nvPr>
        </p:nvSpPr>
        <p:spPr/>
        <p:txBody>
          <a:bodyPr/>
          <a:lstStyle/>
          <a:p>
            <a:fld id="{DED5522F-29E3-4B84-B3F6-D9B590F54534}" type="slidenum">
              <a:rPr lang="en-US"/>
              <a:pPr/>
              <a:t>2</a:t>
            </a:fld>
            <a:endParaRPr lang="en-US"/>
          </a:p>
        </p:txBody>
      </p:sp>
      <p:pic>
        <p:nvPicPr>
          <p:cNvPr id="188420" name="Picture 4" descr="szintersec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8600"/>
            <a:ext cx="8382000" cy="5910263"/>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B3BB9A-A410-421B-B17E-95DC44326271}"/>
              </a:ext>
            </a:extLst>
          </p:cNvPr>
          <p:cNvSpPr>
            <a:spLocks noGrp="1"/>
          </p:cNvSpPr>
          <p:nvPr>
            <p:ph type="title"/>
          </p:nvPr>
        </p:nvSpPr>
        <p:spPr/>
        <p:txBody>
          <a:bodyPr/>
          <a:lstStyle/>
          <a:p>
            <a:r>
              <a:rPr lang="en-US" dirty="0">
                <a:solidFill>
                  <a:srgbClr val="FF0000"/>
                </a:solidFill>
              </a:rPr>
              <a:t>Debugging Deadlocks</a:t>
            </a:r>
            <a:r>
              <a:rPr lang="en-US" dirty="0"/>
              <a:t/>
            </a:r>
            <a:br>
              <a:rPr lang="en-US" dirty="0"/>
            </a:br>
            <a:r>
              <a:rPr lang="en-US" dirty="0"/>
              <a:t>What didn’t work well</a:t>
            </a:r>
          </a:p>
        </p:txBody>
      </p:sp>
      <p:sp>
        <p:nvSpPr>
          <p:cNvPr id="3" name="Content Placeholder 2">
            <a:extLst>
              <a:ext uri="{FF2B5EF4-FFF2-40B4-BE49-F238E27FC236}">
                <a16:creationId xmlns="" xmlns:a16="http://schemas.microsoft.com/office/drawing/2014/main" id="{AA7AA663-F339-4B0D-9F4A-8F77CB760419}"/>
              </a:ext>
            </a:extLst>
          </p:cNvPr>
          <p:cNvSpPr>
            <a:spLocks noGrp="1"/>
          </p:cNvSpPr>
          <p:nvPr>
            <p:ph idx="1"/>
          </p:nvPr>
        </p:nvSpPr>
        <p:spPr/>
        <p:txBody>
          <a:bodyPr/>
          <a:lstStyle/>
          <a:p>
            <a:r>
              <a:rPr lang="en-US" dirty="0"/>
              <a:t>Mutex levels.  In theory they avoided deadlocks but in practice they were too cumbersome to use, and deadlocks were still possible when mixed with other kinds of locks.</a:t>
            </a:r>
          </a:p>
          <a:p>
            <a:endParaRPr lang="en-US" dirty="0"/>
          </a:p>
        </p:txBody>
      </p:sp>
      <p:sp>
        <p:nvSpPr>
          <p:cNvPr id="4" name="Date Placeholder 3">
            <a:extLst>
              <a:ext uri="{FF2B5EF4-FFF2-40B4-BE49-F238E27FC236}">
                <a16:creationId xmlns="" xmlns:a16="http://schemas.microsoft.com/office/drawing/2014/main" id="{0622AAFD-348C-4BF2-8EE2-A66714D010C0}"/>
              </a:ext>
            </a:extLst>
          </p:cNvPr>
          <p:cNvSpPr>
            <a:spLocks noGrp="1"/>
          </p:cNvSpPr>
          <p:nvPr>
            <p:ph type="dt" sz="half" idx="10"/>
          </p:nvPr>
        </p:nvSpPr>
        <p:spPr/>
        <p:txBody>
          <a:bodyPr/>
          <a:lstStyle/>
          <a:p>
            <a:fld id="{F53305FE-2DC2-486C-9CC6-AC03944F360B}" type="datetime1">
              <a:rPr lang="en-US" smtClean="0"/>
              <a:pPr/>
              <a:t>3/7/2022</a:t>
            </a:fld>
            <a:endParaRPr lang="en-US"/>
          </a:p>
        </p:txBody>
      </p:sp>
      <p:sp>
        <p:nvSpPr>
          <p:cNvPr id="5" name="Footer Placeholder 4">
            <a:extLst>
              <a:ext uri="{FF2B5EF4-FFF2-40B4-BE49-F238E27FC236}">
                <a16:creationId xmlns="" xmlns:a16="http://schemas.microsoft.com/office/drawing/2014/main" id="{224D652C-9CF2-4790-8D39-09B11247E13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C6F1519C-9C03-4051-BAD7-79ADB56C6E36}"/>
              </a:ext>
            </a:extLst>
          </p:cNvPr>
          <p:cNvSpPr>
            <a:spLocks noGrp="1"/>
          </p:cNvSpPr>
          <p:nvPr>
            <p:ph type="sldNum" sz="quarter" idx="12"/>
          </p:nvPr>
        </p:nvSpPr>
        <p:spPr/>
        <p:txBody>
          <a:bodyPr/>
          <a:lstStyle/>
          <a:p>
            <a:fld id="{22F8A6A7-31EF-410F-9E55-5ECB56345973}" type="slidenum">
              <a:rPr lang="en-US" smtClean="0"/>
              <a:pPr/>
              <a:t>20</a:t>
            </a:fld>
            <a:endParaRPr lang="en-US"/>
          </a:p>
        </p:txBody>
      </p:sp>
    </p:spTree>
    <p:extLst>
      <p:ext uri="{BB962C8B-B14F-4D97-AF65-F5344CB8AC3E}">
        <p14:creationId xmlns:p14="http://schemas.microsoft.com/office/powerpoint/2010/main" val="40903084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2DE1D3-486E-487A-A192-E07A6541F72E}" type="slidenum">
              <a:rPr lang="en-US"/>
              <a:pPr/>
              <a:t>21</a:t>
            </a:fld>
            <a:endParaRPr lang="en-US"/>
          </a:p>
        </p:txBody>
      </p:sp>
      <p:sp>
        <p:nvSpPr>
          <p:cNvPr id="236546" name="Rectangle 2"/>
          <p:cNvSpPr>
            <a:spLocks noGrp="1" noChangeArrowheads="1"/>
          </p:cNvSpPr>
          <p:nvPr>
            <p:ph type="title"/>
          </p:nvPr>
        </p:nvSpPr>
        <p:spPr/>
        <p:txBody>
          <a:bodyPr/>
          <a:lstStyle/>
          <a:p>
            <a:r>
              <a:rPr lang="en-US" dirty="0">
                <a:solidFill>
                  <a:srgbClr val="FF0000"/>
                </a:solidFill>
              </a:rPr>
              <a:t>Debugging Deadlocks</a:t>
            </a:r>
            <a:br>
              <a:rPr lang="en-US" dirty="0">
                <a:solidFill>
                  <a:srgbClr val="FF0000"/>
                </a:solidFill>
              </a:rPr>
            </a:br>
            <a:r>
              <a:rPr lang="en-US" dirty="0"/>
              <a:t>Summary</a:t>
            </a:r>
          </a:p>
        </p:txBody>
      </p:sp>
      <p:sp>
        <p:nvSpPr>
          <p:cNvPr id="236547" name="Rectangle 3"/>
          <p:cNvSpPr>
            <a:spLocks noGrp="1" noChangeArrowheads="1"/>
          </p:cNvSpPr>
          <p:nvPr>
            <p:ph type="body" idx="1"/>
          </p:nvPr>
        </p:nvSpPr>
        <p:spPr/>
        <p:txBody>
          <a:bodyPr/>
          <a:lstStyle/>
          <a:p>
            <a:r>
              <a:rPr lang="en-US" dirty="0"/>
              <a:t>In the Windows Kernel deadlock avoidance was the strategy taken.</a:t>
            </a:r>
          </a:p>
          <a:p>
            <a:r>
              <a:rPr lang="en-US" dirty="0"/>
              <a:t>Slowly, most deadlocks have been eliminated, but there are probably still some unusual situations where deadlocks can still occur.</a:t>
            </a:r>
          </a:p>
          <a:p>
            <a:r>
              <a:rPr lang="en-US" dirty="0"/>
              <a:t>Don’t confuse starvation with </a:t>
            </a:r>
            <a:r>
              <a:rPr lang="en-US" dirty="0" smtClean="0"/>
              <a:t>deadlocks.</a:t>
            </a:r>
          </a:p>
          <a:p>
            <a:r>
              <a:rPr lang="en-US" dirty="0" smtClean="0"/>
              <a:t>Using Monitors and Condition Variables does not prevent deadlocks.</a:t>
            </a:r>
            <a:r>
              <a:rPr lang="en-US" dirty="0"/>
              <a:t/>
            </a:r>
            <a:br>
              <a:rPr lang="en-US" dirty="0"/>
            </a:br>
            <a:endParaRPr lang="en-US" dirty="0"/>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1919880" y="3637440"/>
              <a:ext cx="4497480" cy="610200"/>
            </p14:xfrm>
          </p:contentPart>
        </mc:Choice>
        <mc:Fallback>
          <p:pic>
            <p:nvPicPr>
              <p:cNvPr id="2" name="Ink 1"/>
              <p:cNvPicPr/>
              <p:nvPr/>
            </p:nvPicPr>
            <p:blipFill>
              <a:blip r:embed="rId4"/>
              <a:stretch>
                <a:fillRect/>
              </a:stretch>
            </p:blipFill>
            <p:spPr>
              <a:xfrm>
                <a:off x="1916640" y="3629880"/>
                <a:ext cx="4507200" cy="622440"/>
              </a:xfrm>
              <a:prstGeom prst="rect">
                <a:avLst/>
              </a:prstGeom>
            </p:spPr>
          </p:pic>
        </mc:Fallback>
      </mc:AlternateContent>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A8B3C4-5741-4CBC-80D9-11A9355FCDEF}" type="slidenum">
              <a:rPr lang="en-US"/>
              <a:pPr/>
              <a:t>3</a:t>
            </a:fld>
            <a:endParaRPr lang="en-US"/>
          </a:p>
        </p:txBody>
      </p:sp>
      <p:sp>
        <p:nvSpPr>
          <p:cNvPr id="159746" name="Rectangle 2"/>
          <p:cNvSpPr>
            <a:spLocks noGrp="1" noChangeArrowheads="1"/>
          </p:cNvSpPr>
          <p:nvPr>
            <p:ph type="title"/>
          </p:nvPr>
        </p:nvSpPr>
        <p:spPr/>
        <p:txBody>
          <a:bodyPr/>
          <a:lstStyle/>
          <a:p>
            <a:r>
              <a:rPr lang="en-US"/>
              <a:t>Definition</a:t>
            </a:r>
          </a:p>
        </p:txBody>
      </p:sp>
      <p:sp>
        <p:nvSpPr>
          <p:cNvPr id="159747" name="Rectangle 3"/>
          <p:cNvSpPr>
            <a:spLocks noGrp="1" noChangeArrowheads="1"/>
          </p:cNvSpPr>
          <p:nvPr>
            <p:ph type="body" idx="1"/>
          </p:nvPr>
        </p:nvSpPr>
        <p:spPr/>
        <p:txBody>
          <a:bodyPr/>
          <a:lstStyle/>
          <a:p>
            <a:r>
              <a:rPr lang="en-US" dirty="0"/>
              <a:t>A thread is deadlocked when it’s waiting for an event that can never occur</a:t>
            </a:r>
          </a:p>
          <a:p>
            <a:pPr lvl="1"/>
            <a:r>
              <a:rPr lang="en-US" dirty="0"/>
              <a:t>I’m waiting for you to clear the intersection, so I can proceed</a:t>
            </a:r>
          </a:p>
          <a:p>
            <a:pPr lvl="2"/>
            <a:r>
              <a:rPr lang="en-US" dirty="0"/>
              <a:t>but you can’t move until he moves, and he can’t move until she moves, and she can’t move until I move</a:t>
            </a:r>
          </a:p>
          <a:p>
            <a:pPr lvl="1"/>
            <a:r>
              <a:rPr lang="en-US" dirty="0"/>
              <a:t>Thread A is in critical section 1, waiting for access to critical section 2; thread B is in critical section 2, waiting for access to critical section 1</a:t>
            </a:r>
          </a:p>
          <a:p>
            <a:pPr lvl="1"/>
            <a:r>
              <a:rPr lang="en-US" dirty="0"/>
              <a:t>I’m trying to book a vacation package to Tahiti – air transportation, ground transportation, hotel, side-trips.  It’s all-or-nothing – one high-level transaction – with the four databases locked in that order.  You’re trying to do the same thing in the opposite order.</a:t>
            </a:r>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522360" y="1675440"/>
              <a:ext cx="7992360" cy="3884760"/>
            </p14:xfrm>
          </p:contentPart>
        </mc:Choice>
        <mc:Fallback>
          <p:pic>
            <p:nvPicPr>
              <p:cNvPr id="2" name="Ink 1"/>
              <p:cNvPicPr/>
              <p:nvPr/>
            </p:nvPicPr>
            <p:blipFill>
              <a:blip r:embed="rId4"/>
              <a:stretch>
                <a:fillRect/>
              </a:stretch>
            </p:blipFill>
            <p:spPr>
              <a:xfrm>
                <a:off x="516960" y="1670040"/>
                <a:ext cx="8003520" cy="3895560"/>
              </a:xfrm>
              <a:prstGeom prst="rect">
                <a:avLst/>
              </a:prstGeom>
            </p:spPr>
          </p:pic>
        </mc:Fallback>
      </mc:AlternateContent>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08A18E-986B-46C3-9AB0-DA2023FD2F39}" type="slidenum">
              <a:rPr lang="en-US"/>
              <a:pPr/>
              <a:t>4</a:t>
            </a:fld>
            <a:endParaRPr lang="en-US"/>
          </a:p>
        </p:txBody>
      </p:sp>
      <p:sp>
        <p:nvSpPr>
          <p:cNvPr id="233474" name="Rectangle 2"/>
          <p:cNvSpPr>
            <a:spLocks noGrp="1" noChangeArrowheads="1"/>
          </p:cNvSpPr>
          <p:nvPr>
            <p:ph type="title"/>
          </p:nvPr>
        </p:nvSpPr>
        <p:spPr>
          <a:xfrm>
            <a:off x="0" y="381000"/>
            <a:ext cx="9144000" cy="685800"/>
          </a:xfrm>
        </p:spPr>
        <p:txBody>
          <a:bodyPr/>
          <a:lstStyle/>
          <a:p>
            <a:r>
              <a:rPr lang="en-US" dirty="0"/>
              <a:t>Four conditions must exist</a:t>
            </a:r>
            <a:br>
              <a:rPr lang="en-US" dirty="0"/>
            </a:br>
            <a:r>
              <a:rPr lang="en-US" dirty="0"/>
              <a:t>for deadlock to be possible</a:t>
            </a:r>
          </a:p>
        </p:txBody>
      </p:sp>
      <p:sp>
        <p:nvSpPr>
          <p:cNvPr id="233475" name="Rectangle 3"/>
          <p:cNvSpPr>
            <a:spLocks noGrp="1" noChangeArrowheads="1"/>
          </p:cNvSpPr>
          <p:nvPr>
            <p:ph type="body" idx="1"/>
          </p:nvPr>
        </p:nvSpPr>
        <p:spPr>
          <a:xfrm>
            <a:off x="685800" y="1524000"/>
            <a:ext cx="7772400" cy="4724400"/>
          </a:xfrm>
        </p:spPr>
        <p:txBody>
          <a:bodyPr/>
          <a:lstStyle/>
          <a:p>
            <a:pPr marL="457200" indent="-457200">
              <a:buFontTx/>
              <a:buAutoNum type="arabicPeriod"/>
            </a:pPr>
            <a:r>
              <a:rPr lang="en-US" dirty="0"/>
              <a:t>Mutual Exclusion</a:t>
            </a:r>
            <a:br>
              <a:rPr lang="en-US" dirty="0"/>
            </a:br>
            <a:endParaRPr lang="en-US" dirty="0"/>
          </a:p>
          <a:p>
            <a:pPr marL="457200" indent="-457200">
              <a:buFontTx/>
              <a:buAutoNum type="arabicPeriod"/>
            </a:pPr>
            <a:r>
              <a:rPr lang="en-US" dirty="0"/>
              <a:t>Hold and Wait</a:t>
            </a:r>
            <a:br>
              <a:rPr lang="en-US" dirty="0"/>
            </a:br>
            <a:endParaRPr lang="en-US" dirty="0"/>
          </a:p>
          <a:p>
            <a:pPr marL="457200" indent="-457200">
              <a:buFontTx/>
              <a:buAutoNum type="arabicPeriod"/>
            </a:pPr>
            <a:r>
              <a:rPr lang="en-US" dirty="0"/>
              <a:t>No Preemption</a:t>
            </a:r>
            <a:br>
              <a:rPr lang="en-US" dirty="0"/>
            </a:br>
            <a:endParaRPr lang="en-US" dirty="0"/>
          </a:p>
          <a:p>
            <a:pPr marL="457200" indent="-457200">
              <a:buFontTx/>
              <a:buAutoNum type="arabicPeriod"/>
            </a:pPr>
            <a:r>
              <a:rPr lang="en-US" dirty="0"/>
              <a:t>Circular Wait</a:t>
            </a:r>
          </a:p>
          <a:p>
            <a:pPr marL="457200" indent="-457200">
              <a:buFontTx/>
              <a:buAutoNum type="arabicPeriod"/>
            </a:pPr>
            <a:endParaRPr lang="en-US" dirty="0"/>
          </a:p>
          <a:p>
            <a:pPr marL="457200" indent="-457200">
              <a:buFontTx/>
              <a:buNone/>
            </a:pPr>
            <a:r>
              <a:rPr lang="en-US" dirty="0"/>
              <a:t>	We’ll see that deadlocks can be addressed by attacking any of these four conditions.</a:t>
            </a:r>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1089360" y="1248840"/>
              <a:ext cx="5762160" cy="3325320"/>
            </p14:xfrm>
          </p:contentPart>
        </mc:Choice>
        <mc:Fallback>
          <p:pic>
            <p:nvPicPr>
              <p:cNvPr id="2" name="Ink 1"/>
              <p:cNvPicPr/>
              <p:nvPr/>
            </p:nvPicPr>
            <p:blipFill>
              <a:blip r:embed="rId4"/>
              <a:stretch>
                <a:fillRect/>
              </a:stretch>
            </p:blipFill>
            <p:spPr>
              <a:xfrm>
                <a:off x="1084680" y="1245240"/>
                <a:ext cx="5770800" cy="3334320"/>
              </a:xfrm>
              <a:prstGeom prst="rect">
                <a:avLst/>
              </a:prstGeom>
            </p:spPr>
          </p:pic>
        </mc:Fallback>
      </mc:AlternateContent>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02FF39-64A4-489F-8D9D-6E2AA2C6746F}" type="slidenum">
              <a:rPr lang="en-US"/>
              <a:pPr/>
              <a:t>5</a:t>
            </a:fld>
            <a:endParaRPr lang="en-US"/>
          </a:p>
        </p:txBody>
      </p:sp>
      <p:sp>
        <p:nvSpPr>
          <p:cNvPr id="249858" name="Rectangle 2"/>
          <p:cNvSpPr>
            <a:spLocks noGrp="1" noChangeArrowheads="1"/>
          </p:cNvSpPr>
          <p:nvPr>
            <p:ph type="title"/>
          </p:nvPr>
        </p:nvSpPr>
        <p:spPr/>
        <p:txBody>
          <a:bodyPr/>
          <a:lstStyle/>
          <a:p>
            <a:r>
              <a:rPr lang="en-US"/>
              <a:t>Resource Graphs</a:t>
            </a:r>
          </a:p>
        </p:txBody>
      </p:sp>
      <p:pic>
        <p:nvPicPr>
          <p:cNvPr id="2498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371600"/>
            <a:ext cx="8001000" cy="47339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486000" y="2617560"/>
              <a:ext cx="6734160" cy="1963440"/>
            </p14:xfrm>
          </p:contentPart>
        </mc:Choice>
        <mc:Fallback>
          <p:pic>
            <p:nvPicPr>
              <p:cNvPr id="2" name="Ink 1"/>
              <p:cNvPicPr/>
              <p:nvPr/>
            </p:nvPicPr>
            <p:blipFill>
              <a:blip r:embed="rId4"/>
              <a:stretch>
                <a:fillRect/>
              </a:stretch>
            </p:blipFill>
            <p:spPr>
              <a:xfrm>
                <a:off x="483480" y="2612880"/>
                <a:ext cx="6743160" cy="1974600"/>
              </a:xfrm>
              <a:prstGeom prst="rect">
                <a:avLst/>
              </a:prstGeom>
            </p:spPr>
          </p:pic>
        </mc:Fallback>
      </mc:AlternateContent>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endParaRPr lang="en-US" dirty="0"/>
          </a:p>
        </p:txBody>
      </p:sp>
      <p:sp>
        <p:nvSpPr>
          <p:cNvPr id="7" name="Slide Number Placeholder 5"/>
          <p:cNvSpPr>
            <a:spLocks noGrp="1"/>
          </p:cNvSpPr>
          <p:nvPr>
            <p:ph type="sldNum" sz="quarter" idx="12"/>
          </p:nvPr>
        </p:nvSpPr>
        <p:spPr/>
        <p:txBody>
          <a:bodyPr/>
          <a:lstStyle/>
          <a:p>
            <a:fld id="{A273264C-86D6-4BCC-98A6-EDF7513A5943}" type="slidenum">
              <a:rPr lang="en-US"/>
              <a:pPr/>
              <a:t>6</a:t>
            </a:fld>
            <a:endParaRPr lang="en-US"/>
          </a:p>
        </p:txBody>
      </p:sp>
      <p:sp>
        <p:nvSpPr>
          <p:cNvPr id="189442" name="Rectangle 2"/>
          <p:cNvSpPr>
            <a:spLocks noGrp="1" noChangeArrowheads="1"/>
          </p:cNvSpPr>
          <p:nvPr>
            <p:ph type="title"/>
          </p:nvPr>
        </p:nvSpPr>
        <p:spPr/>
        <p:txBody>
          <a:bodyPr/>
          <a:lstStyle/>
          <a:p>
            <a:r>
              <a:rPr lang="en-US"/>
              <a:t>Deadlock</a:t>
            </a:r>
          </a:p>
        </p:txBody>
      </p:sp>
      <p:pic>
        <p:nvPicPr>
          <p:cNvPr id="189444" name="Picture 4" descr="basicdeadlock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219200"/>
            <a:ext cx="8229600" cy="3857625"/>
          </a:xfrm>
          <a:prstGeom prst="rect">
            <a:avLst/>
          </a:prstGeom>
          <a:noFill/>
          <a:extLst>
            <a:ext uri="{909E8E84-426E-40dd-AFC4-6F175D3DCCD1}">
              <a14:hiddenFill xmlns="" xmlns:a14="http://schemas.microsoft.com/office/drawing/2010/main">
                <a:solidFill>
                  <a:srgbClr val="FFFFFF"/>
                </a:solidFill>
              </a14:hiddenFill>
            </a:ext>
          </a:extLst>
        </p:spPr>
      </p:pic>
      <p:sp>
        <p:nvSpPr>
          <p:cNvPr id="189445" name="Rectangle 5"/>
          <p:cNvSpPr>
            <a:spLocks noGrp="1" noChangeArrowheads="1"/>
          </p:cNvSpPr>
          <p:nvPr>
            <p:ph type="body" idx="1"/>
          </p:nvPr>
        </p:nvSpPr>
        <p:spPr>
          <a:xfrm>
            <a:off x="685800" y="5334000"/>
            <a:ext cx="7772400" cy="914400"/>
          </a:xfrm>
        </p:spPr>
        <p:txBody>
          <a:bodyPr/>
          <a:lstStyle/>
          <a:p>
            <a:r>
              <a:rPr lang="en-US"/>
              <a:t>A deadlock exists if there is an </a:t>
            </a:r>
            <a:r>
              <a:rPr lang="en-US" i="1"/>
              <a:t>irreducible cycle</a:t>
            </a:r>
            <a:r>
              <a:rPr lang="en-US"/>
              <a:t> in the resource graph (such as the one above)</a:t>
            </a:r>
          </a:p>
        </p:txBody>
      </p:sp>
      <mc:AlternateContent xmlns:mc="http://schemas.openxmlformats.org/markup-compatibility/2006">
        <mc:Choice xmlns:p14="http://schemas.microsoft.com/office/powerpoint/2010/main" Requires="p14">
          <p:contentPart p14:bwMode="auto" r:id="rId4">
            <p14:nvContentPartPr>
              <p14:cNvPr id="2" name="Ink 1"/>
              <p14:cNvContentPartPr/>
              <p14:nvPr/>
            </p14:nvContentPartPr>
            <p14:xfrm>
              <a:off x="947880" y="696240"/>
              <a:ext cx="6473520" cy="5550480"/>
            </p14:xfrm>
          </p:contentPart>
        </mc:Choice>
        <mc:Fallback>
          <p:pic>
            <p:nvPicPr>
              <p:cNvPr id="2" name="Ink 1"/>
              <p:cNvPicPr/>
              <p:nvPr/>
            </p:nvPicPr>
            <p:blipFill>
              <a:blip r:embed="rId5"/>
              <a:stretch>
                <a:fillRect/>
              </a:stretch>
            </p:blipFill>
            <p:spPr>
              <a:xfrm>
                <a:off x="942480" y="691560"/>
                <a:ext cx="6485400" cy="5560920"/>
              </a:xfrm>
              <a:prstGeom prst="rect">
                <a:avLst/>
              </a:prstGeom>
            </p:spPr>
          </p:pic>
        </mc:Fallback>
      </mc:AlternateContent>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270AFB-7D50-4A75-8E1B-35D25A97BE79}" type="slidenum">
              <a:rPr lang="en-US"/>
              <a:pPr/>
              <a:t>7</a:t>
            </a:fld>
            <a:endParaRPr lang="en-US"/>
          </a:p>
        </p:txBody>
      </p:sp>
      <p:sp>
        <p:nvSpPr>
          <p:cNvPr id="190466" name="Rectangle 2"/>
          <p:cNvSpPr>
            <a:spLocks noGrp="1" noChangeArrowheads="1"/>
          </p:cNvSpPr>
          <p:nvPr>
            <p:ph type="title"/>
          </p:nvPr>
        </p:nvSpPr>
        <p:spPr/>
        <p:txBody>
          <a:bodyPr/>
          <a:lstStyle/>
          <a:p>
            <a:r>
              <a:rPr lang="en-US"/>
              <a:t>Graph reduction</a:t>
            </a:r>
          </a:p>
        </p:txBody>
      </p:sp>
      <p:sp>
        <p:nvSpPr>
          <p:cNvPr id="190467" name="Rectangle 3"/>
          <p:cNvSpPr>
            <a:spLocks noGrp="1" noChangeArrowheads="1"/>
          </p:cNvSpPr>
          <p:nvPr>
            <p:ph type="body" idx="1"/>
          </p:nvPr>
        </p:nvSpPr>
        <p:spPr/>
        <p:txBody>
          <a:bodyPr/>
          <a:lstStyle/>
          <a:p>
            <a:r>
              <a:rPr lang="en-US" dirty="0"/>
              <a:t>A graph can be </a:t>
            </a:r>
            <a:r>
              <a:rPr lang="en-US" i="1" dirty="0">
                <a:solidFill>
                  <a:srgbClr val="FF0000"/>
                </a:solidFill>
              </a:rPr>
              <a:t>reduced</a:t>
            </a:r>
            <a:r>
              <a:rPr lang="en-US" dirty="0"/>
              <a:t> by a thread if all of that thread’s requests can be granted</a:t>
            </a:r>
          </a:p>
          <a:p>
            <a:pPr lvl="1"/>
            <a:r>
              <a:rPr lang="en-US" dirty="0"/>
              <a:t>in this case, the thread eventually will terminate – all resources are freed – all arcs (allocations) to/from it in the graph are deleted</a:t>
            </a:r>
          </a:p>
          <a:p>
            <a:r>
              <a:rPr lang="en-US" dirty="0"/>
              <a:t>Miscellaneous theorems (Holt, </a:t>
            </a:r>
            <a:r>
              <a:rPr lang="en-US" dirty="0" err="1"/>
              <a:t>Havender</a:t>
            </a:r>
            <a:r>
              <a:rPr lang="en-US" dirty="0"/>
              <a:t>):</a:t>
            </a:r>
          </a:p>
          <a:p>
            <a:pPr lvl="1"/>
            <a:r>
              <a:rPr lang="en-US" dirty="0"/>
              <a:t>There are no deadlocked threads </a:t>
            </a:r>
            <a:r>
              <a:rPr lang="en-US" dirty="0" err="1"/>
              <a:t>iff</a:t>
            </a:r>
            <a:r>
              <a:rPr lang="en-US" dirty="0"/>
              <a:t> the graph is completely reducible</a:t>
            </a:r>
          </a:p>
          <a:p>
            <a:pPr lvl="1"/>
            <a:r>
              <a:rPr lang="en-US" dirty="0"/>
              <a:t>The order of reductions is irrelevant</a:t>
            </a:r>
          </a:p>
        </p:txBody>
      </p:sp>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2335680" y="1672560"/>
              <a:ext cx="2302920" cy="3374280"/>
            </p14:xfrm>
          </p:contentPart>
        </mc:Choice>
        <mc:Fallback>
          <p:pic>
            <p:nvPicPr>
              <p:cNvPr id="2" name="Ink 1"/>
              <p:cNvPicPr/>
              <p:nvPr/>
            </p:nvPicPr>
            <p:blipFill>
              <a:blip r:embed="rId4"/>
              <a:stretch>
                <a:fillRect/>
              </a:stretch>
            </p:blipFill>
            <p:spPr>
              <a:xfrm>
                <a:off x="2328840" y="1666800"/>
                <a:ext cx="2319480" cy="3386880"/>
              </a:xfrm>
              <a:prstGeom prst="rect">
                <a:avLst/>
              </a:prstGeom>
            </p:spPr>
          </p:pic>
        </mc:Fallback>
      </mc:AlternateContent>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dirty="0"/>
              <a:t>© 2012 Gribble</a:t>
            </a:r>
          </a:p>
        </p:txBody>
      </p:sp>
      <p:sp>
        <p:nvSpPr>
          <p:cNvPr id="8" name="Slide Number Placeholder 5"/>
          <p:cNvSpPr>
            <a:spLocks noGrp="1"/>
          </p:cNvSpPr>
          <p:nvPr>
            <p:ph type="sldNum" sz="quarter" idx="12"/>
          </p:nvPr>
        </p:nvSpPr>
        <p:spPr/>
        <p:txBody>
          <a:bodyPr/>
          <a:lstStyle/>
          <a:p>
            <a:fld id="{3923B293-1EEC-48EE-8EAC-6BEC457B91C4}" type="slidenum">
              <a:rPr lang="en-US"/>
              <a:pPr/>
              <a:t>8</a:t>
            </a:fld>
            <a:endParaRPr lang="en-US"/>
          </a:p>
        </p:txBody>
      </p:sp>
      <p:sp>
        <p:nvSpPr>
          <p:cNvPr id="200706" name="Rectangle 2"/>
          <p:cNvSpPr>
            <a:spLocks noGrp="1" noChangeArrowheads="1"/>
          </p:cNvSpPr>
          <p:nvPr>
            <p:ph type="title"/>
          </p:nvPr>
        </p:nvSpPr>
        <p:spPr/>
        <p:txBody>
          <a:bodyPr/>
          <a:lstStyle/>
          <a:p>
            <a:r>
              <a:rPr lang="en-US"/>
              <a:t>Resource allocation graph with no cycle</a:t>
            </a:r>
          </a:p>
        </p:txBody>
      </p:sp>
      <p:pic>
        <p:nvPicPr>
          <p:cNvPr id="200708" name="Picture 4"/>
          <p:cNvPicPr>
            <a:picLocks noChangeAspect="1" noChangeArrowheads="1"/>
          </p:cNvPicPr>
          <p:nvPr/>
        </p:nvPicPr>
        <p:blipFill>
          <a:blip r:embed="rId3">
            <a:extLst>
              <a:ext uri="{28A0092B-C50C-407E-A947-70E740481C1C}">
                <a14:useLocalDpi xmlns:a14="http://schemas.microsoft.com/office/drawing/2010/main" val="0"/>
              </a:ext>
            </a:extLst>
          </a:blip>
          <a:srcRect l="23024" t="871" r="23206" b="1060"/>
          <a:stretch>
            <a:fillRect/>
          </a:stretch>
        </p:blipFill>
        <p:spPr bwMode="auto">
          <a:xfrm>
            <a:off x="2743200" y="1295400"/>
            <a:ext cx="3333750" cy="4864100"/>
          </a:xfrm>
          <a:prstGeom prst="rect">
            <a:avLst/>
          </a:prstGeom>
          <a:noFill/>
          <a:ln w="57150" cmpd="thickThin">
            <a:solidFill>
              <a:schemeClr val="tx1"/>
            </a:solidFill>
            <a:miter lim="800000"/>
            <a:headEnd/>
            <a:tailEn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00709" name="Rectangle 5"/>
          <p:cNvSpPr>
            <a:spLocks noChangeArrowheads="1"/>
          </p:cNvSpPr>
          <p:nvPr/>
        </p:nvSpPr>
        <p:spPr bwMode="auto">
          <a:xfrm>
            <a:off x="3124200" y="6400800"/>
            <a:ext cx="2895600" cy="320675"/>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ctr">
              <a:spcBef>
                <a:spcPct val="0"/>
              </a:spcBef>
              <a:buFontTx/>
              <a:buNone/>
            </a:pPr>
            <a:r>
              <a:rPr lang="en-US" sz="1000" dirty="0">
                <a:latin typeface="Helvetica" pitchFamily="34" charset="0"/>
              </a:rPr>
              <a:t>Silberschatz, Galvin and  Gagne </a:t>
            </a:r>
            <a:r>
              <a:rPr lang="en-US" sz="1000" dirty="0">
                <a:latin typeface="Helvetica" pitchFamily="34" charset="0"/>
                <a:sym typeface="Symbol" pitchFamily="18" charset="2"/>
              </a:rPr>
              <a:t>2002</a:t>
            </a:r>
            <a:endParaRPr lang="en-US" sz="1400" dirty="0">
              <a:latin typeface="Times New Roman" pitchFamily="18" charset="0"/>
            </a:endParaRPr>
          </a:p>
        </p:txBody>
      </p:sp>
      <p:sp>
        <p:nvSpPr>
          <p:cNvPr id="200710" name="Text Box 6"/>
          <p:cNvSpPr txBox="1">
            <a:spLocks noChangeArrowheads="1"/>
          </p:cNvSpPr>
          <p:nvPr/>
        </p:nvSpPr>
        <p:spPr bwMode="auto">
          <a:xfrm>
            <a:off x="6400800" y="4953000"/>
            <a:ext cx="2514600" cy="666750"/>
          </a:xfrm>
          <a:prstGeom prst="rect">
            <a:avLst/>
          </a:prstGeom>
          <a:noFill/>
          <a:ln w="25400">
            <a:solidFill>
              <a:schemeClr val="tx1"/>
            </a:solidFill>
            <a:miter lim="800000"/>
            <a:headEnd/>
            <a:tailEnd/>
          </a:ln>
          <a:effectLst/>
          <a:extLst>
            <a:ext uri="{909E8E84-426E-40dd-AFC4-6F175D3DCCD1}">
              <a14:hiddenFill xmlns="" xmlns:a14="http://schemas.microsoft.com/office/drawing/2010/main">
                <a:solidFill>
                  <a:srgbClr val="EBEB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None/>
            </a:pPr>
            <a:r>
              <a:rPr lang="en-US"/>
              <a:t>What would cause a deadlock?</a:t>
            </a:r>
          </a:p>
        </p:txBody>
      </p:sp>
      <mc:AlternateContent xmlns:mc="http://schemas.openxmlformats.org/markup-compatibility/2006">
        <mc:Choice xmlns:p14="http://schemas.microsoft.com/office/powerpoint/2010/main" Requires="p14">
          <p:contentPart p14:bwMode="auto" r:id="rId4">
            <p14:nvContentPartPr>
              <p14:cNvPr id="2" name="Ink 1"/>
              <p14:cNvContentPartPr/>
              <p14:nvPr/>
            </p14:nvContentPartPr>
            <p14:xfrm>
              <a:off x="2925000" y="1873440"/>
              <a:ext cx="2885040" cy="3163680"/>
            </p14:xfrm>
          </p:contentPart>
        </mc:Choice>
        <mc:Fallback>
          <p:pic>
            <p:nvPicPr>
              <p:cNvPr id="2" name="Ink 1"/>
              <p:cNvPicPr/>
              <p:nvPr/>
            </p:nvPicPr>
            <p:blipFill>
              <a:blip r:embed="rId5"/>
              <a:stretch>
                <a:fillRect/>
              </a:stretch>
            </p:blipFill>
            <p:spPr>
              <a:xfrm>
                <a:off x="2920680" y="1869480"/>
                <a:ext cx="2892960" cy="3173040"/>
              </a:xfrm>
              <a:prstGeom prst="rect">
                <a:avLst/>
              </a:prstGeom>
            </p:spPr>
          </p:pic>
        </mc:Fallback>
      </mc:AlternateContent>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dirty="0"/>
              <a:t>© 2012 Gribble</a:t>
            </a:r>
          </a:p>
        </p:txBody>
      </p:sp>
      <p:sp>
        <p:nvSpPr>
          <p:cNvPr id="7" name="Slide Number Placeholder 5"/>
          <p:cNvSpPr>
            <a:spLocks noGrp="1"/>
          </p:cNvSpPr>
          <p:nvPr>
            <p:ph type="sldNum" sz="quarter" idx="12"/>
          </p:nvPr>
        </p:nvSpPr>
        <p:spPr/>
        <p:txBody>
          <a:bodyPr/>
          <a:lstStyle/>
          <a:p>
            <a:fld id="{FFAEE6B9-7240-4904-8A11-F1490FE815E3}" type="slidenum">
              <a:rPr lang="en-US"/>
              <a:pPr/>
              <a:t>9</a:t>
            </a:fld>
            <a:endParaRPr lang="en-US"/>
          </a:p>
        </p:txBody>
      </p:sp>
      <p:sp>
        <p:nvSpPr>
          <p:cNvPr id="201730" name="Rectangle 2"/>
          <p:cNvSpPr>
            <a:spLocks noGrp="1" noChangeArrowheads="1"/>
          </p:cNvSpPr>
          <p:nvPr>
            <p:ph type="title"/>
          </p:nvPr>
        </p:nvSpPr>
        <p:spPr/>
        <p:txBody>
          <a:bodyPr/>
          <a:lstStyle/>
          <a:p>
            <a:r>
              <a:rPr lang="en-US" sz="2800"/>
              <a:t>Resource allocation graph with a deadlock</a:t>
            </a:r>
          </a:p>
        </p:txBody>
      </p:sp>
      <p:pic>
        <p:nvPicPr>
          <p:cNvPr id="201732" name="Picture 4"/>
          <p:cNvPicPr>
            <a:picLocks noChangeAspect="1" noChangeArrowheads="1"/>
          </p:cNvPicPr>
          <p:nvPr/>
        </p:nvPicPr>
        <p:blipFill>
          <a:blip r:embed="rId3">
            <a:extLst>
              <a:ext uri="{28A0092B-C50C-407E-A947-70E740481C1C}">
                <a14:useLocalDpi xmlns:a14="http://schemas.microsoft.com/office/drawing/2010/main" val="0"/>
              </a:ext>
            </a:extLst>
          </a:blip>
          <a:srcRect l="23473" t="919" r="23195" b="1358"/>
          <a:stretch>
            <a:fillRect/>
          </a:stretch>
        </p:blipFill>
        <p:spPr bwMode="auto">
          <a:xfrm>
            <a:off x="2971800" y="1295400"/>
            <a:ext cx="3354388" cy="4916488"/>
          </a:xfrm>
          <a:prstGeom prst="rect">
            <a:avLst/>
          </a:prstGeom>
          <a:noFill/>
          <a:ln w="57150" cmpd="thickThin">
            <a:solidFill>
              <a:schemeClr val="tx1"/>
            </a:solidFill>
            <a:miter lim="800000"/>
            <a:headEnd/>
            <a:tailEn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01733" name="Rectangle 5"/>
          <p:cNvSpPr>
            <a:spLocks noChangeArrowheads="1"/>
          </p:cNvSpPr>
          <p:nvPr/>
        </p:nvSpPr>
        <p:spPr bwMode="auto">
          <a:xfrm>
            <a:off x="3124200" y="6400800"/>
            <a:ext cx="2895600" cy="320675"/>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ctr">
              <a:spcBef>
                <a:spcPct val="0"/>
              </a:spcBef>
              <a:buFontTx/>
              <a:buNone/>
            </a:pPr>
            <a:r>
              <a:rPr lang="en-US" sz="1000">
                <a:latin typeface="Helvetica" pitchFamily="34" charset="0"/>
              </a:rPr>
              <a:t>Silberschatz, Galvin and  Gagne </a:t>
            </a:r>
            <a:r>
              <a:rPr lang="en-US" sz="1000">
                <a:latin typeface="Helvetica" pitchFamily="34" charset="0"/>
                <a:sym typeface="Symbol" pitchFamily="18" charset="2"/>
              </a:rPr>
              <a:t>2002</a:t>
            </a:r>
            <a:endParaRPr lang="en-US" sz="1400">
              <a:latin typeface="Times New Roman" pitchFamily="18" charset="0"/>
            </a:endParaRPr>
          </a:p>
        </p:txBody>
      </p:sp>
      <mc:AlternateContent xmlns:mc="http://schemas.openxmlformats.org/markup-compatibility/2006">
        <mc:Choice xmlns:p14="http://schemas.microsoft.com/office/powerpoint/2010/main" Requires="p14">
          <p:contentPart p14:bwMode="auto" r:id="rId4">
            <p14:nvContentPartPr>
              <p14:cNvPr id="2" name="Ink 1"/>
              <p14:cNvContentPartPr/>
              <p14:nvPr/>
            </p14:nvContentPartPr>
            <p14:xfrm>
              <a:off x="3020400" y="1600200"/>
              <a:ext cx="5526360" cy="5157360"/>
            </p14:xfrm>
          </p:contentPart>
        </mc:Choice>
        <mc:Fallback>
          <p:pic>
            <p:nvPicPr>
              <p:cNvPr id="2" name="Ink 1"/>
              <p:cNvPicPr/>
              <p:nvPr/>
            </p:nvPicPr>
            <p:blipFill>
              <a:blip r:embed="rId5"/>
              <a:stretch>
                <a:fillRect/>
              </a:stretch>
            </p:blipFill>
            <p:spPr>
              <a:xfrm>
                <a:off x="3008880" y="1591560"/>
                <a:ext cx="5544000" cy="5171400"/>
              </a:xfrm>
              <a:prstGeom prst="rect">
                <a:avLst/>
              </a:prstGeom>
            </p:spPr>
          </p:pic>
        </mc:Fallback>
      </mc:AlternateContent>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6720</TotalTime>
  <Words>1018</Words>
  <Application>Microsoft Office PowerPoint</Application>
  <PresentationFormat>On-screen Show (4:3)</PresentationFormat>
  <Paragraphs>156</Paragraphs>
  <Slides>21</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Helvetica</vt:lpstr>
      <vt:lpstr>Symbol</vt:lpstr>
      <vt:lpstr>Times New Roman</vt:lpstr>
      <vt:lpstr>Blank Presentation</vt:lpstr>
      <vt:lpstr>CSE 451: Operating Systems  Winter 2022  Module 10 Deadlock</vt:lpstr>
      <vt:lpstr>PowerPoint Presentation</vt:lpstr>
      <vt:lpstr>Definition</vt:lpstr>
      <vt:lpstr>Four conditions must exist for deadlock to be possible</vt:lpstr>
      <vt:lpstr>Resource Graphs</vt:lpstr>
      <vt:lpstr>Deadlock</vt:lpstr>
      <vt:lpstr>Graph reduction</vt:lpstr>
      <vt:lpstr>Resource allocation graph with no cycle</vt:lpstr>
      <vt:lpstr>Resource allocation graph with a deadlock</vt:lpstr>
      <vt:lpstr>Resource allocation graph with a cycle but no deadlock</vt:lpstr>
      <vt:lpstr>Handling Deadlock</vt:lpstr>
      <vt:lpstr>Prevention</vt:lpstr>
      <vt:lpstr>Avoidance</vt:lpstr>
      <vt:lpstr>Detect and recover</vt:lpstr>
      <vt:lpstr>Avoidance: Banker’s Algorithm example</vt:lpstr>
      <vt:lpstr>Current practice</vt:lpstr>
      <vt:lpstr>PowerPoint Presentation</vt:lpstr>
      <vt:lpstr>Summary</vt:lpstr>
      <vt:lpstr>Debugging deadlocks What’s in our favor</vt:lpstr>
      <vt:lpstr>Debugging Deadlocks What didn’t work well</vt:lpstr>
      <vt:lpstr>Debugging Deadlocks Summary</vt:lpstr>
    </vt:vector>
  </TitlesOfParts>
  <Company>University of Washington Dept. Computer Science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 CS451</dc:title>
  <dc:creator>Steve Gribble</dc:creator>
  <cp:lastModifiedBy>Gary Kimura</cp:lastModifiedBy>
  <cp:revision>273</cp:revision>
  <dcterms:created xsi:type="dcterms:W3CDTF">1998-03-30T02:45:13Z</dcterms:created>
  <dcterms:modified xsi:type="dcterms:W3CDTF">2022-03-07T20:20:06Z</dcterms:modified>
</cp:coreProperties>
</file>